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9" r:id="rId3"/>
    <p:sldId id="262" r:id="rId4"/>
    <p:sldId id="263" r:id="rId5"/>
    <p:sldId id="264" r:id="rId6"/>
    <p:sldId id="260" r:id="rId7"/>
    <p:sldId id="269" r:id="rId8"/>
    <p:sldId id="270" r:id="rId9"/>
    <p:sldId id="271" r:id="rId10"/>
    <p:sldId id="261" r:id="rId11"/>
    <p:sldId id="268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D9D9D9"/>
    <a:srgbClr val="0020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D6825-BB0D-B0FB-AB9C-CE07182B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F5E5F3-E393-79DB-1FE9-B75471C6D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CD9D3C-1E4B-4A2F-9ADF-F7D55561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DD7552-B80C-6C66-C90C-EB87A6B2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8F164F-E92B-3C1F-B60F-6EE4ED42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45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7F6B4-2835-962E-24FC-964E5FF2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36DE42-5DC0-8CA6-7F49-1B8C4627E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933495-6EB6-8500-5B4D-EE7FA729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6509E9-745E-2960-4115-A40F61C1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E3C5A5-C7F8-15BD-134E-4546E524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7C7BC3E-2867-2AFC-0866-6994C0EC5D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7FB59B-5420-B4C4-7B66-B0E875ED8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BFB3D4-8E77-D850-B269-9DE1B350D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AC1958-9B3D-42EB-B029-85A26C82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40C555-1B57-CAD6-E480-DDB9C7C0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80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49003-1F82-4F0B-4114-7261719C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CC3484-3B05-5DFE-B797-86E93221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EDB2D2-4862-BA4F-4A43-363CC44A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8486C9-A634-7739-C1BD-EE75F881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51BC89-5280-7629-7159-CC6CDA06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63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0B8F4-242E-6D97-3143-E22A51383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F25A47-EF79-2B48-4603-6AB84BFC0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6548B8-D81D-E633-435F-17393C56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E3DCB6-F8A5-C49D-D123-8F8DE759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93FFFB-F84F-00B7-8A51-111EF7DA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86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D20B6-BBE9-FE5D-E386-68B21886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453542-37A5-A1B4-4F16-5A10666BC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DBAB81-B70A-810E-40CD-B18E7FBC5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970A63-EBED-7BF5-A420-D3EF9F30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ABD612-9465-1541-AE76-69DE475F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1FA5C4-6FED-C442-FB29-EE520CEE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38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03331-6B35-9D8C-1199-9C1B9276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B7F6AC-594D-04B4-1B9A-434372664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3FD87A-E215-76BD-6B6D-00AB1AFD0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8E609D7-B1B8-6B65-0C76-DEE07C3A4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34F6FCB-66D3-9274-F834-A20F0320A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63F5A9D-3C51-8BC5-1F0E-1E7B0AE14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37C384A-7BC6-AE73-6168-86BCDA52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D5AE5E-18EE-A58E-12D8-2FAA0F96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18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AB681-6798-4D18-2AD2-C563F025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AB43E9-11FF-717B-96F0-830FBEC0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76175B-7AA1-C901-F63E-81BEA382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5FEDAA-F5E6-B267-C00B-538106AA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721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75CBDD-28DF-27BF-4528-7AF9C7DE7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E6C73F-A3F9-1DE1-0A53-ADFD8A5C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820782-CF17-AF4D-C12C-D4B9E00F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7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65C92-67C4-EE3B-4812-181EA472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D2AE0B-1016-78C3-75C1-97C871908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D68315-04E0-5EEC-6106-0E96B1AAD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BDED6A-EA47-3EE1-16F6-E191ED130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C3F753-2F03-630B-7474-7EC4628E3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36C93E-CB79-6DFB-F111-00C56E85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67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1B96D-8E17-F150-F714-26F01AE71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E28DF37-45DC-2AA3-32FB-5F38EA0DEF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0BB61E-A853-5026-1A8C-A04125C84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9C1C22-01E3-937C-B76E-D25255DD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62B557-CD9C-75EC-4F6B-718FFCA8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9C99F2-7FB7-0B66-468D-268C6624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24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4ABD03-7AB1-0017-9041-5AEA91D33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D5F3D9-FB34-5CA4-7DAE-46C964FD4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F95CE5-71C0-E7BF-658F-AD504ABCD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1776C-A3BB-4E98-BE1A-B2E40591E6AE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4C8CC2-E882-CC07-E143-2585D299F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66C849-3359-2F65-26A6-D697327F6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C04D7-BD83-4545-82F3-F89104A5A2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62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1.wdp"/><Relationship Id="rId5" Type="http://schemas.microsoft.com/office/2007/relationships/hdphoto" Target="../media/hdphoto3.wdp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93404EE-4F4E-844A-C36B-36001FCE3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t="19357" r="11786" b="22271"/>
          <a:stretch/>
        </p:blipFill>
        <p:spPr>
          <a:xfrm>
            <a:off x="2759122" y="911922"/>
            <a:ext cx="6673756" cy="5034155"/>
          </a:xfrm>
          <a:prstGeom prst="rect">
            <a:avLst/>
          </a:prstGeom>
          <a:effectLst>
            <a:outerShdw blurRad="127000" dist="152400" dir="2520000" sx="102000" sy="102000" algn="tr" rotWithShape="0">
              <a:prstClr val="black">
                <a:alpha val="8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42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D974454-B627-57C7-4101-0E50129D9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476" y="1774249"/>
            <a:ext cx="2896041" cy="4096239"/>
          </a:xfrm>
          <a:prstGeom prst="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1530A3D-2571-0244-9893-C69FDE1E9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18" y="1774249"/>
            <a:ext cx="2896041" cy="4096238"/>
          </a:xfrm>
          <a:prstGeom prst="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A54549E-50B9-D6BA-52F2-0A6C55563876}"/>
              </a:ext>
            </a:extLst>
          </p:cNvPr>
          <p:cNvSpPr/>
          <p:nvPr/>
        </p:nvSpPr>
        <p:spPr>
          <a:xfrm>
            <a:off x="-36990" y="2368646"/>
            <a:ext cx="545911" cy="5887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0085F53-E723-91C2-5E97-704E6FDAA6A0}"/>
              </a:ext>
            </a:extLst>
          </p:cNvPr>
          <p:cNvSpPr/>
          <p:nvPr/>
        </p:nvSpPr>
        <p:spPr>
          <a:xfrm>
            <a:off x="-36990" y="2889224"/>
            <a:ext cx="545911" cy="53977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D143A46-C01C-69AD-8327-872BC19A2D01}"/>
              </a:ext>
            </a:extLst>
          </p:cNvPr>
          <p:cNvSpPr/>
          <p:nvPr/>
        </p:nvSpPr>
        <p:spPr>
          <a:xfrm>
            <a:off x="-36990" y="3407774"/>
            <a:ext cx="545911" cy="10753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80FDD8F-0FE0-263C-253E-BAD8C09D9904}"/>
              </a:ext>
            </a:extLst>
          </p:cNvPr>
          <p:cNvSpPr/>
          <p:nvPr/>
        </p:nvSpPr>
        <p:spPr>
          <a:xfrm>
            <a:off x="-36990" y="4450958"/>
            <a:ext cx="545911" cy="52322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9E6DC9-007A-DA7A-0292-0BC535312FFA}"/>
              </a:ext>
            </a:extLst>
          </p:cNvPr>
          <p:cNvSpPr/>
          <p:nvPr/>
        </p:nvSpPr>
        <p:spPr>
          <a:xfrm>
            <a:off x="-873457" y="109182"/>
            <a:ext cx="545911" cy="5186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70137C-3D74-CAA8-2A5E-370A76F268AA}"/>
              </a:ext>
            </a:extLst>
          </p:cNvPr>
          <p:cNvSpPr/>
          <p:nvPr/>
        </p:nvSpPr>
        <p:spPr>
          <a:xfrm>
            <a:off x="-873457" y="780197"/>
            <a:ext cx="545911" cy="5186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9A79FA-365D-5367-7A9F-1B8FB24CC30C}"/>
              </a:ext>
            </a:extLst>
          </p:cNvPr>
          <p:cNvSpPr/>
          <p:nvPr/>
        </p:nvSpPr>
        <p:spPr>
          <a:xfrm>
            <a:off x="-873457" y="1451212"/>
            <a:ext cx="545911" cy="5186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E24EF-2B01-98BC-8A2C-C4CAA955A517}"/>
              </a:ext>
            </a:extLst>
          </p:cNvPr>
          <p:cNvSpPr/>
          <p:nvPr/>
        </p:nvSpPr>
        <p:spPr>
          <a:xfrm>
            <a:off x="-873457" y="2122227"/>
            <a:ext cx="545911" cy="5186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F5150E-A6D6-87B0-8FBC-E684DFA76921}"/>
              </a:ext>
            </a:extLst>
          </p:cNvPr>
          <p:cNvSpPr/>
          <p:nvPr/>
        </p:nvSpPr>
        <p:spPr>
          <a:xfrm>
            <a:off x="-873458" y="2793242"/>
            <a:ext cx="545911" cy="5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F3BE51-F8A5-166B-E3A9-7A85D93DA026}"/>
              </a:ext>
            </a:extLst>
          </p:cNvPr>
          <p:cNvSpPr txBox="1"/>
          <p:nvPr/>
        </p:nvSpPr>
        <p:spPr>
          <a:xfrm>
            <a:off x="4330933" y="31853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</a:rPr>
              <a:t>2 Sprint – </a:t>
            </a:r>
            <a:r>
              <a:rPr lang="pt-BR" sz="5400" dirty="0" err="1">
                <a:latin typeface="Bebas Neue" panose="020B0606020202050201" pitchFamily="34" charset="0"/>
              </a:rPr>
              <a:t>MAv</a:t>
            </a:r>
            <a:r>
              <a:rPr lang="pt-BR" sz="5400" dirty="0">
                <a:latin typeface="Bebas Neue" panose="020B0606020202050201" pitchFamily="34" charset="0"/>
              </a:rPr>
              <a:t>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356296B-5403-14B7-CD04-356DB1DFAA1D}"/>
              </a:ext>
            </a:extLst>
          </p:cNvPr>
          <p:cNvSpPr/>
          <p:nvPr/>
        </p:nvSpPr>
        <p:spPr>
          <a:xfrm>
            <a:off x="508921" y="3407774"/>
            <a:ext cx="4199594" cy="10458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F54054E-E7BD-E57D-A260-C676D2F3908D}"/>
              </a:ext>
            </a:extLst>
          </p:cNvPr>
          <p:cNvSpPr txBox="1"/>
          <p:nvPr/>
        </p:nvSpPr>
        <p:spPr>
          <a:xfrm>
            <a:off x="480257" y="3385233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Arquitetura de </a:t>
            </a:r>
          </a:p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hardware e software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7E792B-BDEE-FA63-3F15-5B2AC2584F12}"/>
              </a:ext>
            </a:extLst>
          </p:cNvPr>
          <p:cNvSpPr/>
          <p:nvPr/>
        </p:nvSpPr>
        <p:spPr>
          <a:xfrm>
            <a:off x="508922" y="4453954"/>
            <a:ext cx="1824521" cy="520225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8AA818A-F8F4-FD7F-970A-062CA5D1C202}"/>
              </a:ext>
            </a:extLst>
          </p:cNvPr>
          <p:cNvSpPr txBox="1"/>
          <p:nvPr/>
        </p:nvSpPr>
        <p:spPr>
          <a:xfrm>
            <a:off x="480257" y="4421425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Manuais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948E22F-4128-C138-0D34-8A61A3B0394D}"/>
              </a:ext>
            </a:extLst>
          </p:cNvPr>
          <p:cNvGrpSpPr/>
          <p:nvPr/>
        </p:nvGrpSpPr>
        <p:grpSpPr>
          <a:xfrm>
            <a:off x="10573836" y="-12511"/>
            <a:ext cx="1603816" cy="1037230"/>
            <a:chOff x="10573836" y="-12511"/>
            <a:chExt cx="1603816" cy="1037230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94CBDA7-9BE8-3D37-F157-BE69096BA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3000" y1="64200" x2="13000" y2="64200"/>
                          <a14:foregroundMark x1="21800" y1="64200" x2="21800" y2="64200"/>
                          <a14:foregroundMark x1="30400" y1="65600" x2="30400" y2="65600"/>
                          <a14:foregroundMark x1="38800" y1="65400" x2="38800" y2="65400"/>
                          <a14:foregroundMark x1="48000" y1="65600" x2="48000" y2="65600"/>
                          <a14:foregroundMark x1="60200" y1="63000" x2="60200" y2="63000"/>
                          <a14:foregroundMark x1="67200" y1="62800" x2="67200" y2="62800"/>
                          <a14:foregroundMark x1="75400" y1="62800" x2="75400" y2="62800"/>
                          <a14:foregroundMark x1="81800" y1="66600" x2="81800" y2="66600"/>
                          <a14:foregroundMark x1="28400" y1="72800" x2="28400" y2="72800"/>
                          <a14:foregroundMark x1="33200" y1="72800" x2="33200" y2="72800"/>
                          <a14:foregroundMark x1="38200" y1="72800" x2="38200" y2="72800"/>
                          <a14:foregroundMark x1="41600" y1="73400" x2="41600" y2="73400"/>
                          <a14:foregroundMark x1="46400" y1="73000" x2="46400" y2="73000"/>
                          <a14:foregroundMark x1="51200" y1="72800" x2="51200" y2="72800"/>
                          <a14:foregroundMark x1="56000" y1="72800" x2="56000" y2="72800"/>
                          <a14:foregroundMark x1="60800" y1="72800" x2="60800" y2="72800"/>
                          <a14:foregroundMark x1="66200" y1="72600" x2="66200" y2="72600"/>
                          <a14:foregroundMark x1="70400" y1="73200" x2="70400" y2="73200"/>
                          <a14:backgroundMark x1="16800" y1="64200" x2="16800" y2="64200"/>
                          <a14:backgroundMark x1="50800" y1="64200" x2="50800" y2="64200"/>
                          <a14:backgroundMark x1="52800" y1="74400" x2="52800" y2="74400"/>
                          <a14:backgroundMark x1="62800" y1="74200" x2="62800" y2="74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6929" r="11062" b="22797"/>
            <a:stretch/>
          </p:blipFill>
          <p:spPr>
            <a:xfrm>
              <a:off x="10810973" y="67286"/>
              <a:ext cx="1245509" cy="957433"/>
            </a:xfrm>
            <a:prstGeom prst="rect">
              <a:avLst/>
            </a:prstGeom>
            <a:noFill/>
          </p:spPr>
        </p:pic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4688E433-6B33-951D-3F59-8EA84FAABE09}"/>
                </a:ext>
              </a:extLst>
            </p:cNvPr>
            <p:cNvSpPr/>
            <p:nvPr/>
          </p:nvSpPr>
          <p:spPr>
            <a:xfrm>
              <a:off x="10573836" y="-12511"/>
              <a:ext cx="1603816" cy="1037230"/>
            </a:xfrm>
            <a:prstGeom prst="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8" name="Retângulo 27">
            <a:extLst>
              <a:ext uri="{FF2B5EF4-FFF2-40B4-BE49-F238E27FC236}">
                <a16:creationId xmlns:a16="http://schemas.microsoft.com/office/drawing/2014/main" id="{018F2FD3-FFE5-395B-984A-81E336796188}"/>
              </a:ext>
            </a:extLst>
          </p:cNvPr>
          <p:cNvSpPr/>
          <p:nvPr/>
        </p:nvSpPr>
        <p:spPr>
          <a:xfrm>
            <a:off x="-36991" y="4952338"/>
            <a:ext cx="545911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721BC9-CD92-9777-F410-0AF6DD9B57F9}"/>
              </a:ext>
            </a:extLst>
          </p:cNvPr>
          <p:cNvSpPr txBox="1"/>
          <p:nvPr/>
        </p:nvSpPr>
        <p:spPr>
          <a:xfrm>
            <a:off x="38071" y="-843"/>
            <a:ext cx="6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alpha val="50000"/>
                  </a:schemeClr>
                </a:solidFill>
                <a:latin typeface="Bahnschrift SemiLight" panose="020B0502040204020203" pitchFamily="34" charset="0"/>
              </a:rPr>
              <a:t>10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6C026AD-F9C6-F036-8F15-08222B7352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760" y="1792333"/>
            <a:ext cx="2896041" cy="4096238"/>
          </a:xfrm>
          <a:prstGeom prst="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59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3A54549E-50B9-D6BA-52F2-0A6C55563876}"/>
              </a:ext>
            </a:extLst>
          </p:cNvPr>
          <p:cNvSpPr/>
          <p:nvPr/>
        </p:nvSpPr>
        <p:spPr>
          <a:xfrm>
            <a:off x="-36990" y="2368646"/>
            <a:ext cx="545911" cy="5887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0085F53-E723-91C2-5E97-704E6FDAA6A0}"/>
              </a:ext>
            </a:extLst>
          </p:cNvPr>
          <p:cNvSpPr/>
          <p:nvPr/>
        </p:nvSpPr>
        <p:spPr>
          <a:xfrm>
            <a:off x="-36990" y="2889224"/>
            <a:ext cx="545911" cy="53977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D143A46-C01C-69AD-8327-872BC19A2D01}"/>
              </a:ext>
            </a:extLst>
          </p:cNvPr>
          <p:cNvSpPr/>
          <p:nvPr/>
        </p:nvSpPr>
        <p:spPr>
          <a:xfrm>
            <a:off x="-36990" y="3407774"/>
            <a:ext cx="545911" cy="10753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80FDD8F-0FE0-263C-253E-BAD8C09D9904}"/>
              </a:ext>
            </a:extLst>
          </p:cNvPr>
          <p:cNvSpPr/>
          <p:nvPr/>
        </p:nvSpPr>
        <p:spPr>
          <a:xfrm>
            <a:off x="-36990" y="4450958"/>
            <a:ext cx="545911" cy="52322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9E6DC9-007A-DA7A-0292-0BC535312FFA}"/>
              </a:ext>
            </a:extLst>
          </p:cNvPr>
          <p:cNvSpPr/>
          <p:nvPr/>
        </p:nvSpPr>
        <p:spPr>
          <a:xfrm>
            <a:off x="-873457" y="109182"/>
            <a:ext cx="545911" cy="5186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70137C-3D74-CAA8-2A5E-370A76F268AA}"/>
              </a:ext>
            </a:extLst>
          </p:cNvPr>
          <p:cNvSpPr/>
          <p:nvPr/>
        </p:nvSpPr>
        <p:spPr>
          <a:xfrm>
            <a:off x="-873457" y="780197"/>
            <a:ext cx="545911" cy="5186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9A79FA-365D-5367-7A9F-1B8FB24CC30C}"/>
              </a:ext>
            </a:extLst>
          </p:cNvPr>
          <p:cNvSpPr/>
          <p:nvPr/>
        </p:nvSpPr>
        <p:spPr>
          <a:xfrm>
            <a:off x="-873457" y="1451212"/>
            <a:ext cx="545911" cy="5186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E24EF-2B01-98BC-8A2C-C4CAA955A517}"/>
              </a:ext>
            </a:extLst>
          </p:cNvPr>
          <p:cNvSpPr/>
          <p:nvPr/>
        </p:nvSpPr>
        <p:spPr>
          <a:xfrm>
            <a:off x="-873457" y="2122227"/>
            <a:ext cx="545911" cy="5186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F5150E-A6D6-87B0-8FBC-E684DFA76921}"/>
              </a:ext>
            </a:extLst>
          </p:cNvPr>
          <p:cNvSpPr/>
          <p:nvPr/>
        </p:nvSpPr>
        <p:spPr>
          <a:xfrm>
            <a:off x="-873458" y="2793242"/>
            <a:ext cx="545911" cy="5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F3BE51-F8A5-166B-E3A9-7A85D93DA026}"/>
              </a:ext>
            </a:extLst>
          </p:cNvPr>
          <p:cNvSpPr txBox="1"/>
          <p:nvPr/>
        </p:nvSpPr>
        <p:spPr>
          <a:xfrm>
            <a:off x="4330933" y="31853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</a:rPr>
              <a:t>2 Sprint – </a:t>
            </a:r>
            <a:r>
              <a:rPr lang="pt-BR" sz="5400" dirty="0" err="1">
                <a:latin typeface="Bebas Neue" panose="020B0606020202050201" pitchFamily="34" charset="0"/>
              </a:rPr>
              <a:t>MAv</a:t>
            </a:r>
            <a:r>
              <a:rPr lang="pt-BR" sz="5400" dirty="0">
                <a:latin typeface="Bebas Neue" panose="020B0606020202050201" pitchFamily="34" charset="0"/>
              </a:rPr>
              <a:t>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7E792B-BDEE-FA63-3F15-5B2AC2584F12}"/>
              </a:ext>
            </a:extLst>
          </p:cNvPr>
          <p:cNvSpPr/>
          <p:nvPr/>
        </p:nvSpPr>
        <p:spPr>
          <a:xfrm>
            <a:off x="508921" y="4453954"/>
            <a:ext cx="4636285" cy="520225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8AA818A-F8F4-FD7F-970A-062CA5D1C202}"/>
              </a:ext>
            </a:extLst>
          </p:cNvPr>
          <p:cNvSpPr txBox="1"/>
          <p:nvPr/>
        </p:nvSpPr>
        <p:spPr>
          <a:xfrm>
            <a:off x="480257" y="4421425"/>
            <a:ext cx="171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Manuais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948E22F-4128-C138-0D34-8A61A3B0394D}"/>
              </a:ext>
            </a:extLst>
          </p:cNvPr>
          <p:cNvGrpSpPr/>
          <p:nvPr/>
        </p:nvGrpSpPr>
        <p:grpSpPr>
          <a:xfrm>
            <a:off x="10573836" y="-12511"/>
            <a:ext cx="1603816" cy="1037230"/>
            <a:chOff x="10573836" y="-12511"/>
            <a:chExt cx="1603816" cy="1037230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894CBDA7-9BE8-3D37-F157-BE69096BA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000" y1="64200" x2="13000" y2="64200"/>
                          <a14:foregroundMark x1="21800" y1="64200" x2="21800" y2="64200"/>
                          <a14:foregroundMark x1="30400" y1="65600" x2="30400" y2="65600"/>
                          <a14:foregroundMark x1="38800" y1="65400" x2="38800" y2="65400"/>
                          <a14:foregroundMark x1="48000" y1="65600" x2="48000" y2="65600"/>
                          <a14:foregroundMark x1="60200" y1="63000" x2="60200" y2="63000"/>
                          <a14:foregroundMark x1="67200" y1="62800" x2="67200" y2="62800"/>
                          <a14:foregroundMark x1="75400" y1="62800" x2="75400" y2="62800"/>
                          <a14:foregroundMark x1="81800" y1="66600" x2="81800" y2="66600"/>
                          <a14:foregroundMark x1="28400" y1="72800" x2="28400" y2="72800"/>
                          <a14:foregroundMark x1="33200" y1="72800" x2="33200" y2="72800"/>
                          <a14:foregroundMark x1="38200" y1="72800" x2="38200" y2="72800"/>
                          <a14:foregroundMark x1="41600" y1="73400" x2="41600" y2="73400"/>
                          <a14:foregroundMark x1="46400" y1="73000" x2="46400" y2="73000"/>
                          <a14:foregroundMark x1="51200" y1="72800" x2="51200" y2="72800"/>
                          <a14:foregroundMark x1="56000" y1="72800" x2="56000" y2="72800"/>
                          <a14:foregroundMark x1="60800" y1="72800" x2="60800" y2="72800"/>
                          <a14:foregroundMark x1="66200" y1="72600" x2="66200" y2="72600"/>
                          <a14:foregroundMark x1="70400" y1="73200" x2="70400" y2="73200"/>
                          <a14:backgroundMark x1="16800" y1="64200" x2="16800" y2="64200"/>
                          <a14:backgroundMark x1="50800" y1="64200" x2="50800" y2="64200"/>
                          <a14:backgroundMark x1="52800" y1="74400" x2="52800" y2="74400"/>
                          <a14:backgroundMark x1="62800" y1="74200" x2="62800" y2="74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6929" r="11062" b="22797"/>
            <a:stretch/>
          </p:blipFill>
          <p:spPr>
            <a:xfrm>
              <a:off x="10810973" y="67286"/>
              <a:ext cx="1245509" cy="957433"/>
            </a:xfrm>
            <a:prstGeom prst="rect">
              <a:avLst/>
            </a:prstGeom>
            <a:noFill/>
          </p:spPr>
        </p:pic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4688E433-6B33-951D-3F59-8EA84FAABE09}"/>
                </a:ext>
              </a:extLst>
            </p:cNvPr>
            <p:cNvSpPr/>
            <p:nvPr/>
          </p:nvSpPr>
          <p:spPr>
            <a:xfrm>
              <a:off x="10573836" y="-12511"/>
              <a:ext cx="1603816" cy="1037230"/>
            </a:xfrm>
            <a:prstGeom prst="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E70CAE6-D31E-BB9E-C064-546A9F45A3CF}"/>
              </a:ext>
            </a:extLst>
          </p:cNvPr>
          <p:cNvSpPr/>
          <p:nvPr/>
        </p:nvSpPr>
        <p:spPr>
          <a:xfrm>
            <a:off x="-36991" y="4952338"/>
            <a:ext cx="545911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92ACD1-61B4-EC88-6062-DD640ED9F564}"/>
              </a:ext>
            </a:extLst>
          </p:cNvPr>
          <p:cNvSpPr/>
          <p:nvPr/>
        </p:nvSpPr>
        <p:spPr>
          <a:xfrm>
            <a:off x="480256" y="4952338"/>
            <a:ext cx="2615369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1570DF-034C-1CA0-7B6D-0C14C7DD89DE}"/>
              </a:ext>
            </a:extLst>
          </p:cNvPr>
          <p:cNvSpPr txBox="1"/>
          <p:nvPr/>
        </p:nvSpPr>
        <p:spPr>
          <a:xfrm>
            <a:off x="480257" y="492075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GitHub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4FA9E8E-16DF-EC5B-5FF2-4C8CA2036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56" y="1577452"/>
            <a:ext cx="4379796" cy="437979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37A6977-70FB-DD41-B701-D64DC34226FD}"/>
              </a:ext>
            </a:extLst>
          </p:cNvPr>
          <p:cNvSpPr txBox="1"/>
          <p:nvPr/>
        </p:nvSpPr>
        <p:spPr>
          <a:xfrm>
            <a:off x="38071" y="-843"/>
            <a:ext cx="6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alpha val="50000"/>
                  </a:schemeClr>
                </a:solidFill>
                <a:latin typeface="Bahnschrift SemiLight" panose="020B0502040204020203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4354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969C7F-110E-E643-43DE-58FA4BE8165E}"/>
              </a:ext>
            </a:extLst>
          </p:cNvPr>
          <p:cNvSpPr/>
          <p:nvPr/>
        </p:nvSpPr>
        <p:spPr>
          <a:xfrm>
            <a:off x="-36990" y="2368646"/>
            <a:ext cx="12228990" cy="2605533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9E6DC9-007A-DA7A-0292-0BC535312FFA}"/>
              </a:ext>
            </a:extLst>
          </p:cNvPr>
          <p:cNvSpPr/>
          <p:nvPr/>
        </p:nvSpPr>
        <p:spPr>
          <a:xfrm>
            <a:off x="-873457" y="109182"/>
            <a:ext cx="545911" cy="5186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70137C-3D74-CAA8-2A5E-370A76F268AA}"/>
              </a:ext>
            </a:extLst>
          </p:cNvPr>
          <p:cNvSpPr/>
          <p:nvPr/>
        </p:nvSpPr>
        <p:spPr>
          <a:xfrm>
            <a:off x="-873457" y="780197"/>
            <a:ext cx="545911" cy="5186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9A79FA-365D-5367-7A9F-1B8FB24CC30C}"/>
              </a:ext>
            </a:extLst>
          </p:cNvPr>
          <p:cNvSpPr/>
          <p:nvPr/>
        </p:nvSpPr>
        <p:spPr>
          <a:xfrm>
            <a:off x="-873457" y="1451212"/>
            <a:ext cx="545911" cy="5186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E24EF-2B01-98BC-8A2C-C4CAA955A517}"/>
              </a:ext>
            </a:extLst>
          </p:cNvPr>
          <p:cNvSpPr/>
          <p:nvPr/>
        </p:nvSpPr>
        <p:spPr>
          <a:xfrm>
            <a:off x="-873457" y="2122227"/>
            <a:ext cx="545911" cy="5186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F5150E-A6D6-87B0-8FBC-E684DFA76921}"/>
              </a:ext>
            </a:extLst>
          </p:cNvPr>
          <p:cNvSpPr/>
          <p:nvPr/>
        </p:nvSpPr>
        <p:spPr>
          <a:xfrm>
            <a:off x="-873458" y="2793242"/>
            <a:ext cx="545911" cy="5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E2A79A8-CE41-7188-BD2F-5F1110BC6B33}"/>
              </a:ext>
            </a:extLst>
          </p:cNvPr>
          <p:cNvGrpSpPr/>
          <p:nvPr/>
        </p:nvGrpSpPr>
        <p:grpSpPr>
          <a:xfrm>
            <a:off x="10607233" y="-12511"/>
            <a:ext cx="1603816" cy="1037230"/>
            <a:chOff x="4988721" y="261582"/>
            <a:chExt cx="2148679" cy="1389607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C700DFAF-4F7D-8B0C-66C3-5E189C9E9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000" y1="64200" x2="13000" y2="64200"/>
                          <a14:foregroundMark x1="21800" y1="64200" x2="21800" y2="64200"/>
                          <a14:foregroundMark x1="30400" y1="65600" x2="30400" y2="65600"/>
                          <a14:foregroundMark x1="38800" y1="65400" x2="38800" y2="65400"/>
                          <a14:foregroundMark x1="48000" y1="65600" x2="48000" y2="65600"/>
                          <a14:foregroundMark x1="60200" y1="63000" x2="60200" y2="63000"/>
                          <a14:foregroundMark x1="67200" y1="62800" x2="67200" y2="62800"/>
                          <a14:foregroundMark x1="75400" y1="62800" x2="75400" y2="62800"/>
                          <a14:foregroundMark x1="81800" y1="66600" x2="81800" y2="66600"/>
                          <a14:foregroundMark x1="28400" y1="72800" x2="28400" y2="72800"/>
                          <a14:foregroundMark x1="33200" y1="72800" x2="33200" y2="72800"/>
                          <a14:foregroundMark x1="38200" y1="72800" x2="38200" y2="72800"/>
                          <a14:foregroundMark x1="41600" y1="73400" x2="41600" y2="73400"/>
                          <a14:foregroundMark x1="46400" y1="73000" x2="46400" y2="73000"/>
                          <a14:foregroundMark x1="51200" y1="72800" x2="51200" y2="72800"/>
                          <a14:foregroundMark x1="56000" y1="72800" x2="56000" y2="72800"/>
                          <a14:foregroundMark x1="60800" y1="72800" x2="60800" y2="72800"/>
                          <a14:foregroundMark x1="66200" y1="72600" x2="66200" y2="72600"/>
                          <a14:foregroundMark x1="70400" y1="73200" x2="70400" y2="73200"/>
                          <a14:backgroundMark x1="16800" y1="64200" x2="16800" y2="64200"/>
                          <a14:backgroundMark x1="50800" y1="64200" x2="50800" y2="64200"/>
                          <a14:backgroundMark x1="52800" y1="74400" x2="52800" y2="74400"/>
                          <a14:backgroundMark x1="62800" y1="74200" x2="62800" y2="74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6929" r="11062" b="22797"/>
            <a:stretch/>
          </p:blipFill>
          <p:spPr>
            <a:xfrm>
              <a:off x="5261677" y="368489"/>
              <a:ext cx="1668645" cy="1282700"/>
            </a:xfrm>
            <a:prstGeom prst="rect">
              <a:avLst/>
            </a:prstGeom>
            <a:noFill/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1D3A39A-5D9A-0A99-025C-E9ADD6CFF167}"/>
                </a:ext>
              </a:extLst>
            </p:cNvPr>
            <p:cNvSpPr/>
            <p:nvPr/>
          </p:nvSpPr>
          <p:spPr>
            <a:xfrm>
              <a:off x="4988721" y="261582"/>
              <a:ext cx="2148679" cy="1389607"/>
            </a:xfrm>
            <a:prstGeom prst="rect">
              <a:avLst/>
            </a:prstGeom>
            <a:solidFill>
              <a:schemeClr val="bg1">
                <a:lumMod val="8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402FA8-821A-DAD9-D723-5561E1BC0343}"/>
              </a:ext>
            </a:extLst>
          </p:cNvPr>
          <p:cNvSpPr txBox="1"/>
          <p:nvPr/>
        </p:nvSpPr>
        <p:spPr>
          <a:xfrm>
            <a:off x="4081666" y="2855804"/>
            <a:ext cx="40286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0" dirty="0">
                <a:solidFill>
                  <a:srgbClr val="D9D9D9"/>
                </a:solidFill>
                <a:effectLst>
                  <a:outerShdw blurRad="127000" dist="152400" dir="2520000" sx="102000" sy="102000" algn="tr" rotWithShape="0">
                    <a:prstClr val="black">
                      <a:alpha val="84000"/>
                    </a:prstClr>
                  </a:outerShdw>
                </a:effectLst>
                <a:latin typeface="Bebas Neue" panose="020B0606020202050201" pitchFamily="34" charset="0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06827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2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F8CE08EA-6A54-496D-DC0F-7DF86A6CFD37}"/>
              </a:ext>
            </a:extLst>
          </p:cNvPr>
          <p:cNvSpPr/>
          <p:nvPr/>
        </p:nvSpPr>
        <p:spPr>
          <a:xfrm>
            <a:off x="-36990" y="2374047"/>
            <a:ext cx="545911" cy="6186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A228B1-7735-AF59-D7F6-E79CB314F527}"/>
              </a:ext>
            </a:extLst>
          </p:cNvPr>
          <p:cNvSpPr/>
          <p:nvPr/>
        </p:nvSpPr>
        <p:spPr>
          <a:xfrm>
            <a:off x="-36990" y="2894625"/>
            <a:ext cx="545911" cy="6186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10F2E7E-EEAF-4BC1-CDC1-16EBFA2D19AD}"/>
              </a:ext>
            </a:extLst>
          </p:cNvPr>
          <p:cNvSpPr/>
          <p:nvPr/>
        </p:nvSpPr>
        <p:spPr>
          <a:xfrm>
            <a:off x="-36990" y="3409801"/>
            <a:ext cx="545911" cy="11944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211B59A-D0E0-9AC2-0C01-03E494B54CEC}"/>
              </a:ext>
            </a:extLst>
          </p:cNvPr>
          <p:cNvSpPr/>
          <p:nvPr/>
        </p:nvSpPr>
        <p:spPr>
          <a:xfrm>
            <a:off x="-36990" y="4450958"/>
            <a:ext cx="545911" cy="52322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9E6DC9-007A-DA7A-0292-0BC535312FFA}"/>
              </a:ext>
            </a:extLst>
          </p:cNvPr>
          <p:cNvSpPr/>
          <p:nvPr/>
        </p:nvSpPr>
        <p:spPr>
          <a:xfrm>
            <a:off x="-873457" y="109182"/>
            <a:ext cx="545911" cy="5186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70137C-3D74-CAA8-2A5E-370A76F268AA}"/>
              </a:ext>
            </a:extLst>
          </p:cNvPr>
          <p:cNvSpPr/>
          <p:nvPr/>
        </p:nvSpPr>
        <p:spPr>
          <a:xfrm>
            <a:off x="-873457" y="780197"/>
            <a:ext cx="545911" cy="5186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9A79FA-365D-5367-7A9F-1B8FB24CC30C}"/>
              </a:ext>
            </a:extLst>
          </p:cNvPr>
          <p:cNvSpPr/>
          <p:nvPr/>
        </p:nvSpPr>
        <p:spPr>
          <a:xfrm>
            <a:off x="-873457" y="1451212"/>
            <a:ext cx="545911" cy="5186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E24EF-2B01-98BC-8A2C-C4CAA955A517}"/>
              </a:ext>
            </a:extLst>
          </p:cNvPr>
          <p:cNvSpPr/>
          <p:nvPr/>
        </p:nvSpPr>
        <p:spPr>
          <a:xfrm>
            <a:off x="-873457" y="2122227"/>
            <a:ext cx="545911" cy="5186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F5150E-A6D6-87B0-8FBC-E684DFA76921}"/>
              </a:ext>
            </a:extLst>
          </p:cNvPr>
          <p:cNvSpPr/>
          <p:nvPr/>
        </p:nvSpPr>
        <p:spPr>
          <a:xfrm>
            <a:off x="-873458" y="2793242"/>
            <a:ext cx="545911" cy="5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1220ACE-99F3-354C-7885-14D440B66B10}"/>
              </a:ext>
            </a:extLst>
          </p:cNvPr>
          <p:cNvGrpSpPr/>
          <p:nvPr/>
        </p:nvGrpSpPr>
        <p:grpSpPr>
          <a:xfrm>
            <a:off x="10573836" y="-12511"/>
            <a:ext cx="1603816" cy="1037230"/>
            <a:chOff x="10573836" y="-12511"/>
            <a:chExt cx="1603816" cy="1037230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C700DFAF-4F7D-8B0C-66C3-5E189C9E9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000" y1="64200" x2="13000" y2="64200"/>
                          <a14:foregroundMark x1="21800" y1="64200" x2="21800" y2="64200"/>
                          <a14:foregroundMark x1="30400" y1="65600" x2="30400" y2="65600"/>
                          <a14:foregroundMark x1="38800" y1="65400" x2="38800" y2="65400"/>
                          <a14:foregroundMark x1="48000" y1="65600" x2="48000" y2="65600"/>
                          <a14:foregroundMark x1="60200" y1="63000" x2="60200" y2="63000"/>
                          <a14:foregroundMark x1="67200" y1="62800" x2="67200" y2="62800"/>
                          <a14:foregroundMark x1="75400" y1="62800" x2="75400" y2="62800"/>
                          <a14:foregroundMark x1="81800" y1="66600" x2="81800" y2="66600"/>
                          <a14:foregroundMark x1="28400" y1="72800" x2="28400" y2="72800"/>
                          <a14:foregroundMark x1="33200" y1="72800" x2="33200" y2="72800"/>
                          <a14:foregroundMark x1="38200" y1="72800" x2="38200" y2="72800"/>
                          <a14:foregroundMark x1="41600" y1="73400" x2="41600" y2="73400"/>
                          <a14:foregroundMark x1="46400" y1="73000" x2="46400" y2="73000"/>
                          <a14:foregroundMark x1="51200" y1="72800" x2="51200" y2="72800"/>
                          <a14:foregroundMark x1="56000" y1="72800" x2="56000" y2="72800"/>
                          <a14:foregroundMark x1="60800" y1="72800" x2="60800" y2="72800"/>
                          <a14:foregroundMark x1="66200" y1="72600" x2="66200" y2="72600"/>
                          <a14:foregroundMark x1="70400" y1="73200" x2="70400" y2="73200"/>
                          <a14:backgroundMark x1="16800" y1="64200" x2="16800" y2="64200"/>
                          <a14:backgroundMark x1="50800" y1="64200" x2="50800" y2="64200"/>
                          <a14:backgroundMark x1="52800" y1="74400" x2="52800" y2="74400"/>
                          <a14:backgroundMark x1="62800" y1="74200" x2="62800" y2="74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6929" r="11062" b="22797"/>
            <a:stretch/>
          </p:blipFill>
          <p:spPr>
            <a:xfrm>
              <a:off x="10810973" y="67286"/>
              <a:ext cx="1245509" cy="957433"/>
            </a:xfrm>
            <a:prstGeom prst="rect">
              <a:avLst/>
            </a:prstGeom>
            <a:noFill/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1D3A39A-5D9A-0A99-025C-E9ADD6CFF167}"/>
                </a:ext>
              </a:extLst>
            </p:cNvPr>
            <p:cNvSpPr/>
            <p:nvPr/>
          </p:nvSpPr>
          <p:spPr>
            <a:xfrm>
              <a:off x="10573836" y="-12511"/>
              <a:ext cx="1603816" cy="1037230"/>
            </a:xfrm>
            <a:prstGeom prst="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3536774B-FD4D-9019-18AF-00EBA6183892}"/>
              </a:ext>
            </a:extLst>
          </p:cNvPr>
          <p:cNvSpPr txBox="1"/>
          <p:nvPr/>
        </p:nvSpPr>
        <p:spPr>
          <a:xfrm>
            <a:off x="4330933" y="31853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</a:rPr>
              <a:t>2 Sprint – </a:t>
            </a:r>
            <a:r>
              <a:rPr lang="pt-BR" sz="5400" dirty="0" err="1">
                <a:latin typeface="Bebas Neue" panose="020B0606020202050201" pitchFamily="34" charset="0"/>
              </a:rPr>
              <a:t>MAv</a:t>
            </a:r>
            <a:r>
              <a:rPr lang="pt-BR" sz="5400" dirty="0">
                <a:latin typeface="Bebas Neue" panose="020B0606020202050201" pitchFamily="34" charset="0"/>
              </a:rPr>
              <a:t>.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44AD8DA0-FF0E-31B5-1331-019F3D976307}"/>
              </a:ext>
            </a:extLst>
          </p:cNvPr>
          <p:cNvSpPr/>
          <p:nvPr/>
        </p:nvSpPr>
        <p:spPr>
          <a:xfrm>
            <a:off x="508921" y="2374048"/>
            <a:ext cx="2756793" cy="5205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18326CA-386E-CDE3-F4BA-84336F4489F5}"/>
              </a:ext>
            </a:extLst>
          </p:cNvPr>
          <p:cNvSpPr txBox="1"/>
          <p:nvPr/>
        </p:nvSpPr>
        <p:spPr>
          <a:xfrm>
            <a:off x="508921" y="2346351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Quem somos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7971DA57-0760-CB63-4B88-5814F96DD74B}"/>
              </a:ext>
            </a:extLst>
          </p:cNvPr>
          <p:cNvGrpSpPr/>
          <p:nvPr/>
        </p:nvGrpSpPr>
        <p:grpSpPr>
          <a:xfrm>
            <a:off x="4087209" y="1512094"/>
            <a:ext cx="7595870" cy="4989114"/>
            <a:chOff x="4087209" y="1512094"/>
            <a:chExt cx="7595870" cy="4989114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F5F0A71-EA86-99C4-6935-ABD96CA47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3" b="17600"/>
            <a:stretch/>
          </p:blipFill>
          <p:spPr>
            <a:xfrm>
              <a:off x="4087209" y="1512094"/>
              <a:ext cx="1331638" cy="1281148"/>
            </a:xfrm>
            <a:prstGeom prst="roundRect">
              <a:avLst/>
            </a:prstGeom>
            <a:noFill/>
            <a:ln>
              <a:noFill/>
            </a:ln>
            <a:effectLst>
              <a:outerShdw blurRad="127000" dist="152400" dir="2520000" sx="102000" sy="102000" algn="l" rotWithShape="0">
                <a:prstClr val="black">
                  <a:alpha val="84000"/>
                </a:prstClr>
              </a:outerShdw>
            </a:effectLst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260D597B-2DFE-0980-6DA5-36690AD6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377" y="1538238"/>
              <a:ext cx="1308035" cy="1308035"/>
            </a:xfrm>
            <a:prstGeom prst="roundRect">
              <a:avLst/>
            </a:prstGeom>
            <a:effectLst>
              <a:outerShdw blurRad="127000" dist="152400" dir="2520000" sx="102000" sy="102000" algn="ctr" rotWithShape="0">
                <a:srgbClr val="000000">
                  <a:alpha val="84000"/>
                </a:srgbClr>
              </a:outerShdw>
            </a:effec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798FA641-2D0D-1D7B-4877-FE9914E0D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89"/>
            <a:stretch/>
          </p:blipFill>
          <p:spPr>
            <a:xfrm>
              <a:off x="8107377" y="3392022"/>
              <a:ext cx="1293919" cy="1308035"/>
            </a:xfrm>
            <a:prstGeom prst="roundRect">
              <a:avLst/>
            </a:prstGeom>
            <a:effectLst>
              <a:outerShdw blurRad="127000" dist="152400" dir="2520000" sx="102000" sy="102000" algn="ctr" rotWithShape="0">
                <a:srgbClr val="000000">
                  <a:alpha val="84000"/>
                </a:srgbClr>
              </a:outerShdw>
            </a:effectLst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FCF82630-A000-DC9D-5484-BAA5D6961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1" r="6996" b="4413"/>
            <a:stretch/>
          </p:blipFill>
          <p:spPr>
            <a:xfrm>
              <a:off x="5944129" y="5047319"/>
              <a:ext cx="1107120" cy="1453889"/>
            </a:xfrm>
            <a:prstGeom prst="roundRect">
              <a:avLst/>
            </a:prstGeom>
            <a:effectLst>
              <a:outerShdw blurRad="127000" dist="152400" dir="2520000" sx="102000" sy="102000" algn="ctr" rotWithShape="0">
                <a:srgbClr val="000000">
                  <a:alpha val="84000"/>
                </a:srgbClr>
              </a:outerShdw>
            </a:effectLst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9B33A56-69E6-4472-5A70-31AAFC94D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09" y="3392023"/>
              <a:ext cx="1346402" cy="1346402"/>
            </a:xfrm>
            <a:prstGeom prst="roundRect">
              <a:avLst/>
            </a:prstGeom>
            <a:effectLst>
              <a:outerShdw blurRad="127000" dist="152400" dir="2520000" sx="102000" sy="102000" algn="ctr" rotWithShape="0">
                <a:srgbClr val="000000">
                  <a:alpha val="84000"/>
                </a:srgbClr>
              </a:outerShdw>
            </a:effectLst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FFC43617-1A14-8F51-532F-6354DB1652E9}"/>
                </a:ext>
              </a:extLst>
            </p:cNvPr>
            <p:cNvGrpSpPr/>
            <p:nvPr/>
          </p:nvGrpSpPr>
          <p:grpSpPr>
            <a:xfrm>
              <a:off x="5614053" y="1512094"/>
              <a:ext cx="1767273" cy="747851"/>
              <a:chOff x="802399" y="3514125"/>
              <a:chExt cx="1767273" cy="747851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2118FC6B-88EC-1220-8A09-1E4DB828A67F}"/>
                  </a:ext>
                </a:extLst>
              </p:cNvPr>
              <p:cNvSpPr txBox="1"/>
              <p:nvPr/>
            </p:nvSpPr>
            <p:spPr>
              <a:xfrm>
                <a:off x="834861" y="3514125"/>
                <a:ext cx="17023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dirty="0">
                    <a:latin typeface="Bebas Neue" panose="020B0606020202050201" pitchFamily="34" charset="0"/>
                  </a:rPr>
                  <a:t>Bruno Lopes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2BE0A071-A576-C1DA-20F1-97A4B02BFCD8}"/>
                  </a:ext>
                </a:extLst>
              </p:cNvPr>
              <p:cNvSpPr txBox="1"/>
              <p:nvPr/>
            </p:nvSpPr>
            <p:spPr>
              <a:xfrm>
                <a:off x="802399" y="3892644"/>
                <a:ext cx="1767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 err="1">
                    <a:latin typeface="Bahnschrift SemiLight" panose="020B0502040204020203" pitchFamily="34" charset="0"/>
                  </a:rPr>
                  <a:t>Product</a:t>
                </a:r>
                <a:r>
                  <a:rPr lang="pt-BR" dirty="0">
                    <a:latin typeface="Bahnschrift SemiLight" panose="020B0502040204020203" pitchFamily="34" charset="0"/>
                  </a:rPr>
                  <a:t> </a:t>
                </a:r>
                <a:r>
                  <a:rPr lang="pt-BR" dirty="0" err="1">
                    <a:latin typeface="Bahnschrift SemiLight" panose="020B0502040204020203" pitchFamily="34" charset="0"/>
                  </a:rPr>
                  <a:t>Owner</a:t>
                </a:r>
                <a:endParaRPr lang="pt-BR" dirty="0">
                  <a:latin typeface="Bahnschrift SemiLight" panose="020B0502040204020203" pitchFamily="34" charset="0"/>
                </a:endParaRPr>
              </a:p>
            </p:txBody>
          </p: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B5DA3BC4-0D83-D077-F388-4B072211ADAE}"/>
                </a:ext>
              </a:extLst>
            </p:cNvPr>
            <p:cNvGrpSpPr/>
            <p:nvPr/>
          </p:nvGrpSpPr>
          <p:grpSpPr>
            <a:xfrm>
              <a:off x="9568915" y="3392022"/>
              <a:ext cx="2009869" cy="760936"/>
              <a:chOff x="2970093" y="5988145"/>
              <a:chExt cx="2009869" cy="760936"/>
            </a:xfrm>
          </p:grpSpPr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C5A99052-5289-1D89-AD91-E5664FF0702B}"/>
                  </a:ext>
                </a:extLst>
              </p:cNvPr>
              <p:cNvSpPr txBox="1"/>
              <p:nvPr/>
            </p:nvSpPr>
            <p:spPr>
              <a:xfrm>
                <a:off x="2970093" y="5988145"/>
                <a:ext cx="2009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dirty="0">
                    <a:latin typeface="Bebas Neue" panose="020B0606020202050201" pitchFamily="34" charset="0"/>
                  </a:rPr>
                  <a:t>Jorge Giacomini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9C3215D3-8318-8595-846F-42E3BD1526A1}"/>
                  </a:ext>
                </a:extLst>
              </p:cNvPr>
              <p:cNvSpPr txBox="1"/>
              <p:nvPr/>
            </p:nvSpPr>
            <p:spPr>
              <a:xfrm>
                <a:off x="3123011" y="6379749"/>
                <a:ext cx="17040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Bahnschrift SemiLight" panose="020B0502040204020203" pitchFamily="34" charset="0"/>
                  </a:rPr>
                  <a:t>Scrum Master</a:t>
                </a:r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1EE37648-44A1-1775-D981-CB40339654C5}"/>
                </a:ext>
              </a:extLst>
            </p:cNvPr>
            <p:cNvGrpSpPr/>
            <p:nvPr/>
          </p:nvGrpSpPr>
          <p:grpSpPr>
            <a:xfrm>
              <a:off x="9568915" y="1538238"/>
              <a:ext cx="2114164" cy="760936"/>
              <a:chOff x="9640385" y="3600257"/>
              <a:chExt cx="2114164" cy="760936"/>
            </a:xfrm>
          </p:grpSpPr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F1985D26-76A9-DF3B-E4BD-9B66E954041B}"/>
                  </a:ext>
                </a:extLst>
              </p:cNvPr>
              <p:cNvSpPr txBox="1"/>
              <p:nvPr/>
            </p:nvSpPr>
            <p:spPr>
              <a:xfrm>
                <a:off x="9640385" y="3600257"/>
                <a:ext cx="21141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dirty="0">
                    <a:latin typeface="Bebas Neue" panose="020B0606020202050201" pitchFamily="34" charset="0"/>
                  </a:rPr>
                  <a:t>Everton Santos</a:t>
                </a:r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1A848CE-FD9B-B59B-A061-00F2833060D5}"/>
                  </a:ext>
                </a:extLst>
              </p:cNvPr>
              <p:cNvSpPr txBox="1"/>
              <p:nvPr/>
            </p:nvSpPr>
            <p:spPr>
              <a:xfrm>
                <a:off x="9947721" y="3991861"/>
                <a:ext cx="1499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Bahnschrift SemiLight" panose="020B0502040204020203" pitchFamily="34" charset="0"/>
                  </a:rPr>
                  <a:t>Scrum Team</a:t>
                </a:r>
              </a:p>
            </p:txBody>
          </p:sp>
        </p:grp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F4650C70-D987-5CA4-1083-FF99D1E85999}"/>
                </a:ext>
              </a:extLst>
            </p:cNvPr>
            <p:cNvGrpSpPr/>
            <p:nvPr/>
          </p:nvGrpSpPr>
          <p:grpSpPr>
            <a:xfrm>
              <a:off x="5614053" y="3392022"/>
              <a:ext cx="2114165" cy="760936"/>
              <a:chOff x="5335238" y="3645741"/>
              <a:chExt cx="2114165" cy="760936"/>
            </a:xfrm>
          </p:grpSpPr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9E6AFA1-A2C2-7B3B-8FAD-FE7E2AE3CE81}"/>
                  </a:ext>
                </a:extLst>
              </p:cNvPr>
              <p:cNvSpPr txBox="1"/>
              <p:nvPr/>
            </p:nvSpPr>
            <p:spPr>
              <a:xfrm>
                <a:off x="5335238" y="3645741"/>
                <a:ext cx="21141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dirty="0">
                    <a:latin typeface="Bebas Neue" panose="020B0606020202050201" pitchFamily="34" charset="0"/>
                  </a:rPr>
                  <a:t>Evandro Ribeiro</a:t>
                </a: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B69A7B5D-C9F8-9D98-EB62-C4E4AEF97711}"/>
                  </a:ext>
                </a:extLst>
              </p:cNvPr>
              <p:cNvSpPr txBox="1"/>
              <p:nvPr/>
            </p:nvSpPr>
            <p:spPr>
              <a:xfrm>
                <a:off x="5565256" y="4037345"/>
                <a:ext cx="1654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Bahnschrift SemiLight" panose="020B0502040204020203" pitchFamily="34" charset="0"/>
                  </a:rPr>
                  <a:t>Scrum Team</a:t>
                </a:r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3B4F2DC9-3E79-6035-0D10-7E91A53DD67B}"/>
                </a:ext>
              </a:extLst>
            </p:cNvPr>
            <p:cNvGrpSpPr/>
            <p:nvPr/>
          </p:nvGrpSpPr>
          <p:grpSpPr>
            <a:xfrm>
              <a:off x="7242406" y="5047319"/>
              <a:ext cx="2158890" cy="683992"/>
              <a:chOff x="7559740" y="6161283"/>
              <a:chExt cx="2158890" cy="683992"/>
            </a:xfrm>
          </p:grpSpPr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691A683-A883-987B-DDDF-EBD973FD5256}"/>
                  </a:ext>
                </a:extLst>
              </p:cNvPr>
              <p:cNvSpPr txBox="1"/>
              <p:nvPr/>
            </p:nvSpPr>
            <p:spPr>
              <a:xfrm>
                <a:off x="7559740" y="6161283"/>
                <a:ext cx="21588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dirty="0">
                    <a:latin typeface="Bebas Neue" panose="020B0606020202050201" pitchFamily="34" charset="0"/>
                  </a:rPr>
                  <a:t>William Adriano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3FDAC86E-5F24-F82E-FEFA-F8B842EC60CD}"/>
                  </a:ext>
                </a:extLst>
              </p:cNvPr>
              <p:cNvSpPr txBox="1"/>
              <p:nvPr/>
            </p:nvSpPr>
            <p:spPr>
              <a:xfrm>
                <a:off x="7851835" y="6475943"/>
                <a:ext cx="15747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Bahnschrift SemiLight" panose="020B0502040204020203" pitchFamily="34" charset="0"/>
                  </a:rPr>
                  <a:t>Scrum Team</a:t>
                </a:r>
              </a:p>
            </p:txBody>
          </p:sp>
        </p:grp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122A891E-FE1C-98FC-EE5C-6CC370BF255D}"/>
              </a:ext>
            </a:extLst>
          </p:cNvPr>
          <p:cNvSpPr/>
          <p:nvPr/>
        </p:nvSpPr>
        <p:spPr>
          <a:xfrm>
            <a:off x="-36991" y="4952338"/>
            <a:ext cx="545911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0B8A3E6-69D6-BF9A-F9A0-7A8FFD518E86}"/>
              </a:ext>
            </a:extLst>
          </p:cNvPr>
          <p:cNvSpPr txBox="1"/>
          <p:nvPr/>
        </p:nvSpPr>
        <p:spPr>
          <a:xfrm>
            <a:off x="38071" y="-843"/>
            <a:ext cx="6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alpha val="50000"/>
                  </a:schemeClr>
                </a:solidFill>
                <a:latin typeface="Bahnschrift SemiLight" panose="020B0502040204020203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3655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44AD8DA0-FF0E-31B5-1331-019F3D976307}"/>
              </a:ext>
            </a:extLst>
          </p:cNvPr>
          <p:cNvSpPr/>
          <p:nvPr/>
        </p:nvSpPr>
        <p:spPr>
          <a:xfrm>
            <a:off x="508921" y="2367469"/>
            <a:ext cx="2756793" cy="5271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CED0ED5-707F-3412-FEA9-A8FB85FAC8DE}"/>
              </a:ext>
            </a:extLst>
          </p:cNvPr>
          <p:cNvSpPr/>
          <p:nvPr/>
        </p:nvSpPr>
        <p:spPr>
          <a:xfrm>
            <a:off x="508921" y="2894486"/>
            <a:ext cx="3155965" cy="5153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3F834C2-5969-7DBE-858B-DBBD8995F836}"/>
              </a:ext>
            </a:extLst>
          </p:cNvPr>
          <p:cNvSpPr/>
          <p:nvPr/>
        </p:nvSpPr>
        <p:spPr>
          <a:xfrm>
            <a:off x="-36990" y="2374047"/>
            <a:ext cx="545911" cy="6186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A24E561-9F5A-46C7-9914-52EBCE12587E}"/>
              </a:ext>
            </a:extLst>
          </p:cNvPr>
          <p:cNvSpPr/>
          <p:nvPr/>
        </p:nvSpPr>
        <p:spPr>
          <a:xfrm>
            <a:off x="-36990" y="2894625"/>
            <a:ext cx="545911" cy="6186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AD160E4-E991-658F-AA8C-1C7B318D92D4}"/>
              </a:ext>
            </a:extLst>
          </p:cNvPr>
          <p:cNvSpPr/>
          <p:nvPr/>
        </p:nvSpPr>
        <p:spPr>
          <a:xfrm>
            <a:off x="-36990" y="3409801"/>
            <a:ext cx="545911" cy="11944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A7EC18C-C90F-7669-B057-82AAC4E7A6AD}"/>
              </a:ext>
            </a:extLst>
          </p:cNvPr>
          <p:cNvSpPr/>
          <p:nvPr/>
        </p:nvSpPr>
        <p:spPr>
          <a:xfrm>
            <a:off x="-36990" y="4450958"/>
            <a:ext cx="545911" cy="52322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9E6DC9-007A-DA7A-0292-0BC535312FFA}"/>
              </a:ext>
            </a:extLst>
          </p:cNvPr>
          <p:cNvSpPr/>
          <p:nvPr/>
        </p:nvSpPr>
        <p:spPr>
          <a:xfrm>
            <a:off x="-873457" y="109182"/>
            <a:ext cx="545911" cy="5186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70137C-3D74-CAA8-2A5E-370A76F268AA}"/>
              </a:ext>
            </a:extLst>
          </p:cNvPr>
          <p:cNvSpPr/>
          <p:nvPr/>
        </p:nvSpPr>
        <p:spPr>
          <a:xfrm>
            <a:off x="-873457" y="780197"/>
            <a:ext cx="545911" cy="5186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9A79FA-365D-5367-7A9F-1B8FB24CC30C}"/>
              </a:ext>
            </a:extLst>
          </p:cNvPr>
          <p:cNvSpPr/>
          <p:nvPr/>
        </p:nvSpPr>
        <p:spPr>
          <a:xfrm>
            <a:off x="-873457" y="1451212"/>
            <a:ext cx="545911" cy="5186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E24EF-2B01-98BC-8A2C-C4CAA955A517}"/>
              </a:ext>
            </a:extLst>
          </p:cNvPr>
          <p:cNvSpPr/>
          <p:nvPr/>
        </p:nvSpPr>
        <p:spPr>
          <a:xfrm>
            <a:off x="-873457" y="2122227"/>
            <a:ext cx="545911" cy="5186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F5150E-A6D6-87B0-8FBC-E684DFA76921}"/>
              </a:ext>
            </a:extLst>
          </p:cNvPr>
          <p:cNvSpPr/>
          <p:nvPr/>
        </p:nvSpPr>
        <p:spPr>
          <a:xfrm>
            <a:off x="-873458" y="2793242"/>
            <a:ext cx="545911" cy="5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18326CA-386E-CDE3-F4BA-84336F4489F5}"/>
              </a:ext>
            </a:extLst>
          </p:cNvPr>
          <p:cNvSpPr txBox="1"/>
          <p:nvPr/>
        </p:nvSpPr>
        <p:spPr>
          <a:xfrm>
            <a:off x="508920" y="2336107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Quem somos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0791E7-E545-5FC3-B4A2-12EDA4ED8749}"/>
              </a:ext>
            </a:extLst>
          </p:cNvPr>
          <p:cNvSpPr txBox="1"/>
          <p:nvPr/>
        </p:nvSpPr>
        <p:spPr>
          <a:xfrm>
            <a:off x="508920" y="2872746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O Projeto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4448166-649A-F5B3-24B0-06B7DA08F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98" y="1469682"/>
            <a:ext cx="2430635" cy="1822977"/>
          </a:xfrm>
          <a:prstGeom prst="round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349E00A-136A-FFC4-510F-E8682359C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398" y="3748217"/>
            <a:ext cx="2020958" cy="2694611"/>
          </a:xfrm>
          <a:prstGeom prst="round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CC2ACB7-4F22-484F-C81B-B17A2E637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55" y="3748217"/>
            <a:ext cx="2020958" cy="2694611"/>
          </a:xfrm>
          <a:prstGeom prst="round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5080AEB-0DD4-AEE9-281D-F4B689342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36" y="3748218"/>
            <a:ext cx="2020958" cy="2694611"/>
          </a:xfrm>
          <a:prstGeom prst="round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549ACBD-0030-8F2C-7CAD-C25BD1A97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560" y="1488880"/>
            <a:ext cx="2430635" cy="1822977"/>
          </a:xfrm>
          <a:prstGeom prst="round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8181786E-4F24-85B3-06FD-50D0FB82B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717" y="1469682"/>
            <a:ext cx="2430635" cy="1822977"/>
          </a:xfrm>
          <a:prstGeom prst="round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1BE078CC-7067-91EA-0084-730BC49DE534}"/>
              </a:ext>
            </a:extLst>
          </p:cNvPr>
          <p:cNvSpPr txBox="1"/>
          <p:nvPr/>
        </p:nvSpPr>
        <p:spPr>
          <a:xfrm>
            <a:off x="4330933" y="31853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</a:rPr>
              <a:t>2 Sprint – </a:t>
            </a:r>
            <a:r>
              <a:rPr lang="pt-BR" sz="5400" dirty="0" err="1">
                <a:latin typeface="Bebas Neue" panose="020B0606020202050201" pitchFamily="34" charset="0"/>
              </a:rPr>
              <a:t>MAv</a:t>
            </a:r>
            <a:r>
              <a:rPr lang="pt-BR" sz="5400" dirty="0">
                <a:latin typeface="Bebas Neue" panose="020B0606020202050201" pitchFamily="34" charset="0"/>
              </a:rPr>
              <a:t>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FF25254-2C32-610E-9E61-8F06D52DA7CA}"/>
              </a:ext>
            </a:extLst>
          </p:cNvPr>
          <p:cNvGrpSpPr/>
          <p:nvPr/>
        </p:nvGrpSpPr>
        <p:grpSpPr>
          <a:xfrm>
            <a:off x="10573836" y="-12511"/>
            <a:ext cx="1603816" cy="1037230"/>
            <a:chOff x="10573836" y="-12511"/>
            <a:chExt cx="1603816" cy="1037230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54CA02B8-85DD-5BA6-4060-23D06B366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13000" y1="64200" x2="13000" y2="64200"/>
                          <a14:foregroundMark x1="21800" y1="64200" x2="21800" y2="64200"/>
                          <a14:foregroundMark x1="30400" y1="65600" x2="30400" y2="65600"/>
                          <a14:foregroundMark x1="38800" y1="65400" x2="38800" y2="65400"/>
                          <a14:foregroundMark x1="48000" y1="65600" x2="48000" y2="65600"/>
                          <a14:foregroundMark x1="60200" y1="63000" x2="60200" y2="63000"/>
                          <a14:foregroundMark x1="67200" y1="62800" x2="67200" y2="62800"/>
                          <a14:foregroundMark x1="75400" y1="62800" x2="75400" y2="62800"/>
                          <a14:foregroundMark x1="81800" y1="66600" x2="81800" y2="66600"/>
                          <a14:foregroundMark x1="28400" y1="72800" x2="28400" y2="72800"/>
                          <a14:foregroundMark x1="33200" y1="72800" x2="33200" y2="72800"/>
                          <a14:foregroundMark x1="38200" y1="72800" x2="38200" y2="72800"/>
                          <a14:foregroundMark x1="41600" y1="73400" x2="41600" y2="73400"/>
                          <a14:foregroundMark x1="46400" y1="73000" x2="46400" y2="73000"/>
                          <a14:foregroundMark x1="51200" y1="72800" x2="51200" y2="72800"/>
                          <a14:foregroundMark x1="56000" y1="72800" x2="56000" y2="72800"/>
                          <a14:foregroundMark x1="60800" y1="72800" x2="60800" y2="72800"/>
                          <a14:foregroundMark x1="66200" y1="72600" x2="66200" y2="72600"/>
                          <a14:foregroundMark x1="70400" y1="73200" x2="70400" y2="73200"/>
                          <a14:backgroundMark x1="16800" y1="64200" x2="16800" y2="64200"/>
                          <a14:backgroundMark x1="50800" y1="64200" x2="50800" y2="64200"/>
                          <a14:backgroundMark x1="52800" y1="74400" x2="52800" y2="74400"/>
                          <a14:backgroundMark x1="62800" y1="74200" x2="62800" y2="74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6929" r="11062" b="22797"/>
            <a:stretch/>
          </p:blipFill>
          <p:spPr>
            <a:xfrm>
              <a:off x="10810973" y="67286"/>
              <a:ext cx="1245509" cy="957433"/>
            </a:xfrm>
            <a:prstGeom prst="rect">
              <a:avLst/>
            </a:prstGeom>
            <a:noFill/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CE2652DF-C015-C36A-8827-4DCB695A82AD}"/>
                </a:ext>
              </a:extLst>
            </p:cNvPr>
            <p:cNvSpPr/>
            <p:nvPr/>
          </p:nvSpPr>
          <p:spPr>
            <a:xfrm>
              <a:off x="10573836" y="-12511"/>
              <a:ext cx="1603816" cy="1037230"/>
            </a:xfrm>
            <a:prstGeom prst="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469CEC65-DE6D-53A9-BECD-9B2E1C8A5ED2}"/>
              </a:ext>
            </a:extLst>
          </p:cNvPr>
          <p:cNvSpPr/>
          <p:nvPr/>
        </p:nvSpPr>
        <p:spPr>
          <a:xfrm>
            <a:off x="-36991" y="4952338"/>
            <a:ext cx="545911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46E886-677A-47E5-FA48-DBBF053BCE13}"/>
              </a:ext>
            </a:extLst>
          </p:cNvPr>
          <p:cNvSpPr txBox="1"/>
          <p:nvPr/>
        </p:nvSpPr>
        <p:spPr>
          <a:xfrm>
            <a:off x="38071" y="-843"/>
            <a:ext cx="6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alpha val="50000"/>
                  </a:schemeClr>
                </a:solidFill>
                <a:latin typeface="Bahnschrift SemiLight" panose="020B0502040204020203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78488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25C7574E-42C0-3D91-9DBB-584877ECBC81}"/>
              </a:ext>
            </a:extLst>
          </p:cNvPr>
          <p:cNvSpPr/>
          <p:nvPr/>
        </p:nvSpPr>
        <p:spPr>
          <a:xfrm>
            <a:off x="-36990" y="2374047"/>
            <a:ext cx="545911" cy="6186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87D62B8-8082-4E43-96E1-EA455BB68B68}"/>
              </a:ext>
            </a:extLst>
          </p:cNvPr>
          <p:cNvSpPr/>
          <p:nvPr/>
        </p:nvSpPr>
        <p:spPr>
          <a:xfrm>
            <a:off x="-36990" y="2888809"/>
            <a:ext cx="545911" cy="6244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830B80A-B403-616A-CFD4-05C6B2E9239A}"/>
              </a:ext>
            </a:extLst>
          </p:cNvPr>
          <p:cNvSpPr/>
          <p:nvPr/>
        </p:nvSpPr>
        <p:spPr>
          <a:xfrm>
            <a:off x="-36990" y="3409801"/>
            <a:ext cx="545911" cy="11944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EA0F161-0588-5C64-D6A4-79835D0A309C}"/>
              </a:ext>
            </a:extLst>
          </p:cNvPr>
          <p:cNvSpPr/>
          <p:nvPr/>
        </p:nvSpPr>
        <p:spPr>
          <a:xfrm>
            <a:off x="-36990" y="4450958"/>
            <a:ext cx="545911" cy="52322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9E6DC9-007A-DA7A-0292-0BC535312FFA}"/>
              </a:ext>
            </a:extLst>
          </p:cNvPr>
          <p:cNvSpPr/>
          <p:nvPr/>
        </p:nvSpPr>
        <p:spPr>
          <a:xfrm>
            <a:off x="-873457" y="109182"/>
            <a:ext cx="545911" cy="5186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70137C-3D74-CAA8-2A5E-370A76F268AA}"/>
              </a:ext>
            </a:extLst>
          </p:cNvPr>
          <p:cNvSpPr/>
          <p:nvPr/>
        </p:nvSpPr>
        <p:spPr>
          <a:xfrm>
            <a:off x="-873457" y="780197"/>
            <a:ext cx="545911" cy="5186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9A79FA-365D-5367-7A9F-1B8FB24CC30C}"/>
              </a:ext>
            </a:extLst>
          </p:cNvPr>
          <p:cNvSpPr/>
          <p:nvPr/>
        </p:nvSpPr>
        <p:spPr>
          <a:xfrm>
            <a:off x="-873457" y="1451212"/>
            <a:ext cx="545911" cy="5186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E24EF-2B01-98BC-8A2C-C4CAA955A517}"/>
              </a:ext>
            </a:extLst>
          </p:cNvPr>
          <p:cNvSpPr/>
          <p:nvPr/>
        </p:nvSpPr>
        <p:spPr>
          <a:xfrm>
            <a:off x="-873457" y="2122227"/>
            <a:ext cx="545911" cy="5186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F5150E-A6D6-87B0-8FBC-E684DFA76921}"/>
              </a:ext>
            </a:extLst>
          </p:cNvPr>
          <p:cNvSpPr/>
          <p:nvPr/>
        </p:nvSpPr>
        <p:spPr>
          <a:xfrm>
            <a:off x="-873458" y="2793242"/>
            <a:ext cx="545911" cy="5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CED0ED5-707F-3412-FEA9-A8FB85FAC8DE}"/>
              </a:ext>
            </a:extLst>
          </p:cNvPr>
          <p:cNvSpPr/>
          <p:nvPr/>
        </p:nvSpPr>
        <p:spPr>
          <a:xfrm>
            <a:off x="508921" y="2888808"/>
            <a:ext cx="3155965" cy="5210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0791E7-E545-5FC3-B4A2-12EDA4ED8749}"/>
              </a:ext>
            </a:extLst>
          </p:cNvPr>
          <p:cNvSpPr txBox="1"/>
          <p:nvPr/>
        </p:nvSpPr>
        <p:spPr>
          <a:xfrm>
            <a:off x="508920" y="2872746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O Projeto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EDF7EF5-DAFA-8C6B-E423-EBD5EDF6D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64" b="69271" l="36750" r="69693">
                        <a14:foregroundMark x1="51171" y1="22917" x2="54905" y2="22526"/>
                        <a14:foregroundMark x1="37579" y1="65365" x2="39385" y2="69401"/>
                        <a14:foregroundMark x1="36530" y1="63021" x2="37579" y2="65365"/>
                        <a14:foregroundMark x1="39385" y1="69401" x2="41435" y2="69271"/>
                        <a14:foregroundMark x1="36866" y1="65365" x2="36750" y2="68750"/>
                        <a14:foregroundMark x1="36969" y1="62370" x2="36866" y2="65365"/>
                        <a14:foregroundMark x1="67789" y1="62630" x2="67570" y2="63542"/>
                        <a14:foregroundMark x1="67277" y1="60417" x2="68302" y2="65625"/>
                        <a14:foregroundMark x1="69400" y1="59896" x2="69693" y2="64974"/>
                        <a14:foregroundMark x1="62518" y1="63021" x2="65007" y2="63021"/>
                        <a14:foregroundMark x1="53001" y1="63411" x2="56369" y2="63151"/>
                        <a14:foregroundMark x1="46559" y1="63542" x2="50878" y2="63151"/>
                        <a14:foregroundMark x1="50878" y1="63151" x2="51611" y2="63151"/>
                        <a14:foregroundMark x1="37921" y1="63411" x2="42387" y2="63281"/>
                        <a14:foregroundMark x1="42387" y1="63281" x2="46852" y2="63281"/>
                        <a14:foregroundMark x1="57760" y1="21094" x2="57760" y2="21094"/>
                        <a14:foregroundMark x1="56881" y1="20964" x2="56881" y2="20964"/>
                        <a14:foregroundMark x1="58492" y1="20964" x2="58492" y2="20964"/>
                        <a14:backgroundMark x1="37701" y1="65365" x2="37701" y2="65365"/>
                        <a14:backgroundMark x1="37628" y1="65625" x2="37628" y2="65625"/>
                        <a14:backgroundMark x1="37775" y1="65625" x2="37775" y2="65625"/>
                        <a14:backgroundMark x1="57687" y1="21094" x2="57687" y2="21094"/>
                        <a14:backgroundMark x1="57980" y1="21354" x2="57980" y2="21354"/>
                        <a14:backgroundMark x1="57613" y1="21224" x2="57613" y2="21224"/>
                        <a14:backgroundMark x1="57833" y1="21094" x2="57833" y2="21094"/>
                        <a14:backgroundMark x1="57760" y1="22656" x2="57760" y2="22656"/>
                        <a14:backgroundMark x1="57687" y1="24089" x2="57687" y2="24089"/>
                      </a14:backgroundRemoval>
                    </a14:imgEffect>
                  </a14:imgLayer>
                </a14:imgProps>
              </a:ext>
            </a:extLst>
          </a:blip>
          <a:srcRect l="35000" t="18829" r="28013" b="28137"/>
          <a:stretch/>
        </p:blipFill>
        <p:spPr>
          <a:xfrm>
            <a:off x="8926463" y="3110494"/>
            <a:ext cx="1959941" cy="1580016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CF860466-5490-AF25-0B0B-978E230C00E3}"/>
              </a:ext>
            </a:extLst>
          </p:cNvPr>
          <p:cNvSpPr txBox="1"/>
          <p:nvPr/>
        </p:nvSpPr>
        <p:spPr>
          <a:xfrm>
            <a:off x="4330933" y="31853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</a:rPr>
              <a:t>2 Sprint – </a:t>
            </a:r>
            <a:r>
              <a:rPr lang="pt-BR" sz="5400" dirty="0" err="1">
                <a:latin typeface="Bebas Neue" panose="020B0606020202050201" pitchFamily="34" charset="0"/>
              </a:rPr>
              <a:t>MAv</a:t>
            </a:r>
            <a:r>
              <a:rPr lang="pt-BR" sz="5400" dirty="0">
                <a:latin typeface="Bebas Neue" panose="020B0606020202050201" pitchFamily="34" charset="0"/>
              </a:rPr>
              <a:t>.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043E9B81-6975-8DE9-6BEA-B6C13C232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021" b="82422" l="27599" r="71230">
                        <a14:foregroundMark x1="33455" y1="15625" x2="33236" y2="77474"/>
                        <a14:foregroundMark x1="32650" y1="36979" x2="27745" y2="39453"/>
                        <a14:foregroundMark x1="27745" y1="39453" x2="31698" y2="44401"/>
                        <a14:foregroundMark x1="31698" y1="44401" x2="31698" y2="44401"/>
                        <a14:foregroundMark x1="33821" y1="14193" x2="45827" y2="12370"/>
                        <a14:foregroundMark x1="45827" y1="12370" x2="50146" y2="13021"/>
                        <a14:foregroundMark x1="50146" y1="13021" x2="56003" y2="12500"/>
                        <a14:foregroundMark x1="56003" y1="12500" x2="63177" y2="13542"/>
                        <a14:foregroundMark x1="63177" y1="13542" x2="67204" y2="13281"/>
                        <a14:foregroundMark x1="67204" y1="13281" x2="70498" y2="13802"/>
                        <a14:foregroundMark x1="69988" y1="77474" x2="71010" y2="74349"/>
                        <a14:foregroundMark x1="69179" y1="79948" x2="69818" y2="77995"/>
                        <a14:foregroundMark x1="68668" y1="81510" x2="69179" y2="79948"/>
                        <a14:foregroundMark x1="71010" y1="74349" x2="70864" y2="73698"/>
                        <a14:foregroundMark x1="70849" y1="80990" x2="70498" y2="82161"/>
                        <a14:foregroundMark x1="71083" y1="80208" x2="70849" y2="80990"/>
                        <a14:foregroundMark x1="32870" y1="82292" x2="32870" y2="82292"/>
                        <a14:foregroundMark x1="71230" y1="80599" x2="71230" y2="80599"/>
                        <a14:foregroundMark x1="69327" y1="82422" x2="68960" y2="82422"/>
                        <a14:foregroundMark x1="36530" y1="33333" x2="36530" y2="33333"/>
                        <a14:foregroundMark x1="37775" y1="33724" x2="37775" y2="33724"/>
                        <a14:foregroundMark x1="41142" y1="33594" x2="41142" y2="33594"/>
                        <a14:foregroundMark x1="38141" y1="34245" x2="43411" y2="34766"/>
                        <a14:foregroundMark x1="43411" y1="34766" x2="52416" y2="34115"/>
                        <a14:foregroundMark x1="52416" y1="34115" x2="53807" y2="34115"/>
                        <a14:foregroundMark x1="38141" y1="33984" x2="42167" y2="34505"/>
                        <a14:foregroundMark x1="42167" y1="34505" x2="42679" y2="33724"/>
                        <a14:foregroundMark x1="54100" y1="34115" x2="58931" y2="34115"/>
                        <a14:foregroundMark x1="58931" y1="34115" x2="66618" y2="33854"/>
                        <a14:foregroundMark x1="35578" y1="44401" x2="35944" y2="44922"/>
                        <a14:foregroundMark x1="36603" y1="46354" x2="40922" y2="47266"/>
                        <a14:foregroundMark x1="40922" y1="47266" x2="41874" y2="46875"/>
                        <a14:foregroundMark x1="39312" y1="46354" x2="42020" y2="46875"/>
                        <a14:foregroundMark x1="41947" y1="46484" x2="42606" y2="46484"/>
                        <a14:foregroundMark x1="51830" y1="46745" x2="55857" y2="46745"/>
                        <a14:foregroundMark x1="55857" y1="46745" x2="60688" y2="46745"/>
                        <a14:foregroundMark x1="60688" y1="46745" x2="64861" y2="46745"/>
                        <a14:foregroundMark x1="64861" y1="46745" x2="65593" y2="46745"/>
                        <a14:foregroundMark x1="67862" y1="44401" x2="67862" y2="44401"/>
                        <a14:backgroundMark x1="33602" y1="77474" x2="33602" y2="77474"/>
                        <a14:backgroundMark x1="34846" y1="79688" x2="34846" y2="79688"/>
                        <a14:backgroundMark x1="33236" y1="77734" x2="33236" y2="77734"/>
                        <a14:backgroundMark x1="33529" y1="81901" x2="33529" y2="81901"/>
                        <a14:backgroundMark x1="33382" y1="81641" x2="33382" y2="81641"/>
                        <a14:backgroundMark x1="33968" y1="81510" x2="33968" y2="81510"/>
                        <a14:backgroundMark x1="33748" y1="81380" x2="33748" y2="81380"/>
                        <a14:backgroundMark x1="33675" y1="79948" x2="33675" y2="79948"/>
                        <a14:backgroundMark x1="68594" y1="79948" x2="68594" y2="79948"/>
                        <a14:backgroundMark x1="69619" y1="77474" x2="69619" y2="77474"/>
                        <a14:backgroundMark x1="70791" y1="79557" x2="70791" y2="79557"/>
                        <a14:backgroundMark x1="69985" y1="77734" x2="69985" y2="77734"/>
                        <a14:backgroundMark x1="70278" y1="77604" x2="70278" y2="77604"/>
                        <a14:backgroundMark x1="69839" y1="77995" x2="69839" y2="77995"/>
                        <a14:backgroundMark x1="69693" y1="77865" x2="69693" y2="77865"/>
                        <a14:backgroundMark x1="69985" y1="77604" x2="69985" y2="77604"/>
                        <a14:backgroundMark x1="70132" y1="77604" x2="70132" y2="77604"/>
                        <a14:backgroundMark x1="70717" y1="80339" x2="70717" y2="80339"/>
                        <a14:backgroundMark x1="70937" y1="80469" x2="70937" y2="80469"/>
                        <a14:backgroundMark x1="70937" y1="80208" x2="70937" y2="80208"/>
                        <a14:backgroundMark x1="71083" y1="80078" x2="71083" y2="80078"/>
                        <a14:backgroundMark x1="70937" y1="80990" x2="70937" y2="80990"/>
                        <a14:backgroundMark x1="69766" y1="80078" x2="69766" y2="80078"/>
                        <a14:backgroundMark x1="70791" y1="80859" x2="70791" y2="80859"/>
                        <a14:backgroundMark x1="71010" y1="80729" x2="71010" y2="80729"/>
                      </a14:backgroundRemoval>
                    </a14:imgEffect>
                  </a14:imgLayer>
                </a14:imgProps>
              </a:ext>
            </a:extLst>
          </a:blip>
          <a:srcRect l="26699" t="11357" r="28013" b="15539"/>
          <a:stretch/>
        </p:blipFill>
        <p:spPr>
          <a:xfrm>
            <a:off x="8897011" y="1184092"/>
            <a:ext cx="2018847" cy="183218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2197DE6-5233-D9E7-743F-D6E2B5FF8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05" b="76693" l="34041" r="77599">
                        <a14:foregroundMark x1="35798" y1="17057" x2="35359" y2="39974"/>
                        <a14:foregroundMark x1="35359" y1="39974" x2="33455" y2="56510"/>
                        <a14:foregroundMark x1="33455" y1="56510" x2="36164" y2="77995"/>
                        <a14:foregroundMark x1="36164" y1="77995" x2="40996" y2="75260"/>
                        <a14:foregroundMark x1="40996" y1="75260" x2="42313" y2="76693"/>
                        <a14:foregroundMark x1="34114" y1="20313" x2="35066" y2="28906"/>
                        <a14:foregroundMark x1="48682" y1="36198" x2="51171" y2="43359"/>
                        <a14:foregroundMark x1="51171" y1="43359" x2="62225" y2="39323"/>
                        <a14:foregroundMark x1="62225" y1="39323" x2="64275" y2="39583"/>
                        <a14:foregroundMark x1="74671" y1="46224" x2="75915" y2="51563"/>
                        <a14:foregroundMark x1="77672" y1="45573" x2="77599" y2="51693"/>
                        <a14:foregroundMark x1="65154" y1="9505" x2="66618" y2="15104"/>
                        <a14:backgroundMark x1="69985" y1="72786" x2="69985" y2="72786"/>
                        <a14:backgroundMark x1="69619" y1="22917" x2="69619" y2="22917"/>
                      </a14:backgroundRemoval>
                    </a14:imgEffect>
                  </a14:imgLayer>
                </a14:imgProps>
              </a:ext>
            </a:extLst>
          </a:blip>
          <a:srcRect l="32384" t="7342" r="21418" b="18923"/>
          <a:stretch/>
        </p:blipFill>
        <p:spPr>
          <a:xfrm>
            <a:off x="8897010" y="4784727"/>
            <a:ext cx="2214020" cy="198673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18FAA56-9823-D4F8-9ADD-3AA71F0AA0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021" b="81771" l="32577" r="70498">
                        <a14:foregroundMark x1="46706" y1="16667" x2="51098" y2="15365"/>
                        <a14:foregroundMark x1="51098" y1="15365" x2="52050" y2="15885"/>
                        <a14:foregroundMark x1="46266" y1="13151" x2="49048" y2="13932"/>
                        <a14:foregroundMark x1="68302" y1="50911" x2="67936" y2="53776"/>
                        <a14:foregroundMark x1="67936" y1="57292" x2="68887" y2="64583"/>
                        <a14:foregroundMark x1="68887" y1="64583" x2="67643" y2="66536"/>
                        <a14:foregroundMark x1="69034" y1="52083" x2="69034" y2="52083"/>
                        <a14:foregroundMark x1="70278" y1="59115" x2="70644" y2="62891"/>
                        <a14:foregroundMark x1="57613" y1="74479" x2="52855" y2="81380"/>
                        <a14:foregroundMark x1="52855" y1="81380" x2="48609" y2="81771"/>
                        <a14:foregroundMark x1="48609" y1="81771" x2="44583" y2="78255"/>
                        <a14:foregroundMark x1="34553" y1="66927" x2="34334" y2="60677"/>
                        <a14:foregroundMark x1="34041" y1="61458" x2="34041" y2="66927"/>
                        <a14:foregroundMark x1="32943" y1="65495" x2="32577" y2="62630"/>
                        <a14:foregroundMark x1="49122" y1="72005" x2="52709" y2="68490"/>
                        <a14:foregroundMark x1="59078" y1="36068" x2="62152" y2="39193"/>
                        <a14:foregroundMark x1="62445" y1="39844" x2="62445" y2="39844"/>
                      </a14:backgroundRemoval>
                    </a14:imgEffect>
                  </a14:imgLayer>
                </a14:imgProps>
              </a:ext>
            </a:extLst>
          </a:blip>
          <a:srcRect l="30059" t="9134" r="28052" b="15008"/>
          <a:stretch/>
        </p:blipFill>
        <p:spPr>
          <a:xfrm>
            <a:off x="3333700" y="1298812"/>
            <a:ext cx="4852330" cy="494049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68D2EADD-C4D2-8A3A-BFDB-F833AE2100A4}"/>
              </a:ext>
            </a:extLst>
          </p:cNvPr>
          <p:cNvGrpSpPr/>
          <p:nvPr/>
        </p:nvGrpSpPr>
        <p:grpSpPr>
          <a:xfrm>
            <a:off x="10573836" y="-12511"/>
            <a:ext cx="1603816" cy="1037230"/>
            <a:chOff x="10573836" y="-12511"/>
            <a:chExt cx="1603816" cy="103723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533B0D2-957D-7A5B-DACF-6D8FF05CD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13000" y1="64200" x2="13000" y2="64200"/>
                          <a14:foregroundMark x1="21800" y1="64200" x2="21800" y2="64200"/>
                          <a14:foregroundMark x1="30400" y1="65600" x2="30400" y2="65600"/>
                          <a14:foregroundMark x1="38800" y1="65400" x2="38800" y2="65400"/>
                          <a14:foregroundMark x1="48000" y1="65600" x2="48000" y2="65600"/>
                          <a14:foregroundMark x1="60200" y1="63000" x2="60200" y2="63000"/>
                          <a14:foregroundMark x1="67200" y1="62800" x2="67200" y2="62800"/>
                          <a14:foregroundMark x1="75400" y1="62800" x2="75400" y2="62800"/>
                          <a14:foregroundMark x1="81800" y1="66600" x2="81800" y2="66600"/>
                          <a14:foregroundMark x1="28400" y1="72800" x2="28400" y2="72800"/>
                          <a14:foregroundMark x1="33200" y1="72800" x2="33200" y2="72800"/>
                          <a14:foregroundMark x1="38200" y1="72800" x2="38200" y2="72800"/>
                          <a14:foregroundMark x1="41600" y1="73400" x2="41600" y2="73400"/>
                          <a14:foregroundMark x1="46400" y1="73000" x2="46400" y2="73000"/>
                          <a14:foregroundMark x1="51200" y1="72800" x2="51200" y2="72800"/>
                          <a14:foregroundMark x1="56000" y1="72800" x2="56000" y2="72800"/>
                          <a14:foregroundMark x1="60800" y1="72800" x2="60800" y2="72800"/>
                          <a14:foregroundMark x1="66200" y1="72600" x2="66200" y2="72600"/>
                          <a14:foregroundMark x1="70400" y1="73200" x2="70400" y2="73200"/>
                          <a14:backgroundMark x1="16800" y1="64200" x2="16800" y2="64200"/>
                          <a14:backgroundMark x1="50800" y1="64200" x2="50800" y2="64200"/>
                          <a14:backgroundMark x1="52800" y1="74400" x2="52800" y2="74400"/>
                          <a14:backgroundMark x1="62800" y1="74200" x2="62800" y2="74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6929" r="11062" b="22797"/>
            <a:stretch/>
          </p:blipFill>
          <p:spPr>
            <a:xfrm>
              <a:off x="10810973" y="67286"/>
              <a:ext cx="1245509" cy="957433"/>
            </a:xfrm>
            <a:prstGeom prst="rect">
              <a:avLst/>
            </a:prstGeom>
            <a:noFill/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A4744346-CC86-F1B3-F876-C663018CEAFD}"/>
                </a:ext>
              </a:extLst>
            </p:cNvPr>
            <p:cNvSpPr/>
            <p:nvPr/>
          </p:nvSpPr>
          <p:spPr>
            <a:xfrm>
              <a:off x="10573836" y="-12511"/>
              <a:ext cx="1603816" cy="1037230"/>
            </a:xfrm>
            <a:prstGeom prst="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0" name="Retângulo 19">
            <a:extLst>
              <a:ext uri="{FF2B5EF4-FFF2-40B4-BE49-F238E27FC236}">
                <a16:creationId xmlns:a16="http://schemas.microsoft.com/office/drawing/2014/main" id="{7B0187CA-D1D3-2E26-6D96-79838132D8A4}"/>
              </a:ext>
            </a:extLst>
          </p:cNvPr>
          <p:cNvSpPr/>
          <p:nvPr/>
        </p:nvSpPr>
        <p:spPr>
          <a:xfrm>
            <a:off x="-36991" y="4952338"/>
            <a:ext cx="545911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95E96A2-3B0B-847A-C267-9A90476BB567}"/>
              </a:ext>
            </a:extLst>
          </p:cNvPr>
          <p:cNvSpPr txBox="1"/>
          <p:nvPr/>
        </p:nvSpPr>
        <p:spPr>
          <a:xfrm>
            <a:off x="38071" y="-843"/>
            <a:ext cx="6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alpha val="50000"/>
                  </a:schemeClr>
                </a:solidFill>
                <a:latin typeface="Bahnschrift SemiLight" panose="020B0502040204020203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12068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3EE75A4D-09F6-8132-086D-CC7D63418310}"/>
              </a:ext>
            </a:extLst>
          </p:cNvPr>
          <p:cNvSpPr/>
          <p:nvPr/>
        </p:nvSpPr>
        <p:spPr>
          <a:xfrm>
            <a:off x="-36990" y="2374047"/>
            <a:ext cx="545911" cy="6186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B841285-16BF-7DE3-914F-4B6028876C8D}"/>
              </a:ext>
            </a:extLst>
          </p:cNvPr>
          <p:cNvSpPr/>
          <p:nvPr/>
        </p:nvSpPr>
        <p:spPr>
          <a:xfrm>
            <a:off x="-36990" y="2886669"/>
            <a:ext cx="545911" cy="6265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FB41A0-EEC0-6EEE-62F5-E2E675FCE515}"/>
              </a:ext>
            </a:extLst>
          </p:cNvPr>
          <p:cNvSpPr/>
          <p:nvPr/>
        </p:nvSpPr>
        <p:spPr>
          <a:xfrm>
            <a:off x="-36990" y="3409801"/>
            <a:ext cx="545911" cy="11944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3A16BCA-952D-288D-B12B-2B07421306B8}"/>
              </a:ext>
            </a:extLst>
          </p:cNvPr>
          <p:cNvSpPr/>
          <p:nvPr/>
        </p:nvSpPr>
        <p:spPr>
          <a:xfrm>
            <a:off x="-36990" y="4450958"/>
            <a:ext cx="545911" cy="52322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9E6DC9-007A-DA7A-0292-0BC535312FFA}"/>
              </a:ext>
            </a:extLst>
          </p:cNvPr>
          <p:cNvSpPr/>
          <p:nvPr/>
        </p:nvSpPr>
        <p:spPr>
          <a:xfrm>
            <a:off x="-873457" y="109182"/>
            <a:ext cx="545911" cy="5186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70137C-3D74-CAA8-2A5E-370A76F268AA}"/>
              </a:ext>
            </a:extLst>
          </p:cNvPr>
          <p:cNvSpPr/>
          <p:nvPr/>
        </p:nvSpPr>
        <p:spPr>
          <a:xfrm>
            <a:off x="-873457" y="780197"/>
            <a:ext cx="545911" cy="5186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9A79FA-365D-5367-7A9F-1B8FB24CC30C}"/>
              </a:ext>
            </a:extLst>
          </p:cNvPr>
          <p:cNvSpPr/>
          <p:nvPr/>
        </p:nvSpPr>
        <p:spPr>
          <a:xfrm>
            <a:off x="-873457" y="1451212"/>
            <a:ext cx="545911" cy="5186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E24EF-2B01-98BC-8A2C-C4CAA955A517}"/>
              </a:ext>
            </a:extLst>
          </p:cNvPr>
          <p:cNvSpPr/>
          <p:nvPr/>
        </p:nvSpPr>
        <p:spPr>
          <a:xfrm>
            <a:off x="-873457" y="2122227"/>
            <a:ext cx="545911" cy="5186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F5150E-A6D6-87B0-8FBC-E684DFA76921}"/>
              </a:ext>
            </a:extLst>
          </p:cNvPr>
          <p:cNvSpPr/>
          <p:nvPr/>
        </p:nvSpPr>
        <p:spPr>
          <a:xfrm>
            <a:off x="-873458" y="2793242"/>
            <a:ext cx="545911" cy="5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CED0ED5-707F-3412-FEA9-A8FB85FAC8DE}"/>
              </a:ext>
            </a:extLst>
          </p:cNvPr>
          <p:cNvSpPr/>
          <p:nvPr/>
        </p:nvSpPr>
        <p:spPr>
          <a:xfrm>
            <a:off x="508921" y="2886669"/>
            <a:ext cx="3155965" cy="523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0791E7-E545-5FC3-B4A2-12EDA4ED8749}"/>
              </a:ext>
            </a:extLst>
          </p:cNvPr>
          <p:cNvSpPr txBox="1"/>
          <p:nvPr/>
        </p:nvSpPr>
        <p:spPr>
          <a:xfrm>
            <a:off x="508920" y="2872746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O Projeto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02299FC-01C3-4B3C-28D3-3A54A7EA3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34" y="976952"/>
            <a:ext cx="2659772" cy="3546361"/>
          </a:xfrm>
          <a:prstGeom prst="round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35B46E5-994D-044B-1D63-733920550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49" y="3815957"/>
            <a:ext cx="4198185" cy="2361479"/>
          </a:xfrm>
          <a:prstGeom prst="round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8E40854-39F6-FDCA-78A9-9598B2963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28" y="1505446"/>
            <a:ext cx="3916339" cy="1806411"/>
          </a:xfrm>
          <a:prstGeom prst="round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8C088F0-D6DC-920F-8553-72C158599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35" y="4712568"/>
            <a:ext cx="4421509" cy="2039421"/>
          </a:xfrm>
          <a:prstGeom prst="round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A1DFF19-A575-7A33-965D-2BD466060463}"/>
              </a:ext>
            </a:extLst>
          </p:cNvPr>
          <p:cNvSpPr txBox="1"/>
          <p:nvPr/>
        </p:nvSpPr>
        <p:spPr>
          <a:xfrm>
            <a:off x="4330933" y="31853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</a:rPr>
              <a:t>2 Sprint – </a:t>
            </a:r>
            <a:r>
              <a:rPr lang="pt-BR" sz="5400" dirty="0" err="1">
                <a:latin typeface="Bebas Neue" panose="020B0606020202050201" pitchFamily="34" charset="0"/>
              </a:rPr>
              <a:t>MAv</a:t>
            </a:r>
            <a:r>
              <a:rPr lang="pt-BR" sz="5400" dirty="0">
                <a:latin typeface="Bebas Neue" panose="020B0606020202050201" pitchFamily="34" charset="0"/>
              </a:rPr>
              <a:t>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F08F552-9AC3-A66E-D8CC-CF3D6245431D}"/>
              </a:ext>
            </a:extLst>
          </p:cNvPr>
          <p:cNvGrpSpPr/>
          <p:nvPr/>
        </p:nvGrpSpPr>
        <p:grpSpPr>
          <a:xfrm>
            <a:off x="10573836" y="-12511"/>
            <a:ext cx="1603816" cy="1037230"/>
            <a:chOff x="10573836" y="-12511"/>
            <a:chExt cx="1603816" cy="103723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C05C75E-6E04-8275-5EBF-90BA4BCA9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3000" y1="64200" x2="13000" y2="64200"/>
                          <a14:foregroundMark x1="21800" y1="64200" x2="21800" y2="64200"/>
                          <a14:foregroundMark x1="30400" y1="65600" x2="30400" y2="65600"/>
                          <a14:foregroundMark x1="38800" y1="65400" x2="38800" y2="65400"/>
                          <a14:foregroundMark x1="48000" y1="65600" x2="48000" y2="65600"/>
                          <a14:foregroundMark x1="60200" y1="63000" x2="60200" y2="63000"/>
                          <a14:foregroundMark x1="67200" y1="62800" x2="67200" y2="62800"/>
                          <a14:foregroundMark x1="75400" y1="62800" x2="75400" y2="62800"/>
                          <a14:foregroundMark x1="81800" y1="66600" x2="81800" y2="66600"/>
                          <a14:foregroundMark x1="28400" y1="72800" x2="28400" y2="72800"/>
                          <a14:foregroundMark x1="33200" y1="72800" x2="33200" y2="72800"/>
                          <a14:foregroundMark x1="38200" y1="72800" x2="38200" y2="72800"/>
                          <a14:foregroundMark x1="41600" y1="73400" x2="41600" y2="73400"/>
                          <a14:foregroundMark x1="46400" y1="73000" x2="46400" y2="73000"/>
                          <a14:foregroundMark x1="51200" y1="72800" x2="51200" y2="72800"/>
                          <a14:foregroundMark x1="56000" y1="72800" x2="56000" y2="72800"/>
                          <a14:foregroundMark x1="60800" y1="72800" x2="60800" y2="72800"/>
                          <a14:foregroundMark x1="66200" y1="72600" x2="66200" y2="72600"/>
                          <a14:foregroundMark x1="70400" y1="73200" x2="70400" y2="73200"/>
                          <a14:backgroundMark x1="16800" y1="64200" x2="16800" y2="64200"/>
                          <a14:backgroundMark x1="50800" y1="64200" x2="50800" y2="64200"/>
                          <a14:backgroundMark x1="52800" y1="74400" x2="52800" y2="74400"/>
                          <a14:backgroundMark x1="62800" y1="74200" x2="62800" y2="74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6929" r="11062" b="22797"/>
            <a:stretch/>
          </p:blipFill>
          <p:spPr>
            <a:xfrm>
              <a:off x="10810973" y="67286"/>
              <a:ext cx="1245509" cy="957433"/>
            </a:xfrm>
            <a:prstGeom prst="rect">
              <a:avLst/>
            </a:prstGeom>
            <a:noFill/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059792D5-7D47-09DC-1163-97CF62A1CB95}"/>
                </a:ext>
              </a:extLst>
            </p:cNvPr>
            <p:cNvSpPr/>
            <p:nvPr/>
          </p:nvSpPr>
          <p:spPr>
            <a:xfrm>
              <a:off x="10573836" y="-12511"/>
              <a:ext cx="1603816" cy="1037230"/>
            </a:xfrm>
            <a:prstGeom prst="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020414E6-237E-8FBA-E07C-18A422E529CD}"/>
              </a:ext>
            </a:extLst>
          </p:cNvPr>
          <p:cNvSpPr/>
          <p:nvPr/>
        </p:nvSpPr>
        <p:spPr>
          <a:xfrm>
            <a:off x="-36991" y="4952338"/>
            <a:ext cx="545911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8FF72DA-46FB-1FD1-4B18-63F343EC1512}"/>
              </a:ext>
            </a:extLst>
          </p:cNvPr>
          <p:cNvSpPr txBox="1"/>
          <p:nvPr/>
        </p:nvSpPr>
        <p:spPr>
          <a:xfrm>
            <a:off x="38071" y="-843"/>
            <a:ext cx="6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alpha val="50000"/>
                  </a:schemeClr>
                </a:solidFill>
                <a:latin typeface="Bahnschrift SemiLight" panose="020B0502040204020203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15019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9985866D-E7E4-52D0-DA07-1D3A205593C7}"/>
              </a:ext>
            </a:extLst>
          </p:cNvPr>
          <p:cNvSpPr/>
          <p:nvPr/>
        </p:nvSpPr>
        <p:spPr>
          <a:xfrm>
            <a:off x="-36990" y="2374047"/>
            <a:ext cx="545911" cy="6186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593C9FC-BA67-3ECA-24E0-8ACB119FFFD2}"/>
              </a:ext>
            </a:extLst>
          </p:cNvPr>
          <p:cNvSpPr/>
          <p:nvPr/>
        </p:nvSpPr>
        <p:spPr>
          <a:xfrm>
            <a:off x="-36990" y="2892623"/>
            <a:ext cx="545911" cy="6206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5BB75C6-4C42-03A3-8066-72DEC92C451A}"/>
              </a:ext>
            </a:extLst>
          </p:cNvPr>
          <p:cNvSpPr/>
          <p:nvPr/>
        </p:nvSpPr>
        <p:spPr>
          <a:xfrm>
            <a:off x="-36990" y="3403943"/>
            <a:ext cx="545911" cy="12003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3E351D6-348D-2D4A-ACC6-7419CA2F83DA}"/>
              </a:ext>
            </a:extLst>
          </p:cNvPr>
          <p:cNvSpPr/>
          <p:nvPr/>
        </p:nvSpPr>
        <p:spPr>
          <a:xfrm>
            <a:off x="-36990" y="4450958"/>
            <a:ext cx="545911" cy="52322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9E6DC9-007A-DA7A-0292-0BC535312FFA}"/>
              </a:ext>
            </a:extLst>
          </p:cNvPr>
          <p:cNvSpPr/>
          <p:nvPr/>
        </p:nvSpPr>
        <p:spPr>
          <a:xfrm>
            <a:off x="-873457" y="109182"/>
            <a:ext cx="545911" cy="5186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70137C-3D74-CAA8-2A5E-370A76F268AA}"/>
              </a:ext>
            </a:extLst>
          </p:cNvPr>
          <p:cNvSpPr/>
          <p:nvPr/>
        </p:nvSpPr>
        <p:spPr>
          <a:xfrm>
            <a:off x="-873457" y="780197"/>
            <a:ext cx="545911" cy="5186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9A79FA-365D-5367-7A9F-1B8FB24CC30C}"/>
              </a:ext>
            </a:extLst>
          </p:cNvPr>
          <p:cNvSpPr/>
          <p:nvPr/>
        </p:nvSpPr>
        <p:spPr>
          <a:xfrm>
            <a:off x="-873457" y="1451212"/>
            <a:ext cx="545911" cy="5186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E24EF-2B01-98BC-8A2C-C4CAA955A517}"/>
              </a:ext>
            </a:extLst>
          </p:cNvPr>
          <p:cNvSpPr/>
          <p:nvPr/>
        </p:nvSpPr>
        <p:spPr>
          <a:xfrm>
            <a:off x="-873457" y="2122227"/>
            <a:ext cx="545911" cy="5186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F5150E-A6D6-87B0-8FBC-E684DFA76921}"/>
              </a:ext>
            </a:extLst>
          </p:cNvPr>
          <p:cNvSpPr/>
          <p:nvPr/>
        </p:nvSpPr>
        <p:spPr>
          <a:xfrm>
            <a:off x="-873458" y="2793242"/>
            <a:ext cx="545911" cy="5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CED0ED5-707F-3412-FEA9-A8FB85FAC8DE}"/>
              </a:ext>
            </a:extLst>
          </p:cNvPr>
          <p:cNvSpPr/>
          <p:nvPr/>
        </p:nvSpPr>
        <p:spPr>
          <a:xfrm>
            <a:off x="508921" y="2892622"/>
            <a:ext cx="3155965" cy="523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FFCECBFC-2D1B-E2E7-DD2F-C1BED94F980F}"/>
              </a:ext>
            </a:extLst>
          </p:cNvPr>
          <p:cNvSpPr/>
          <p:nvPr/>
        </p:nvSpPr>
        <p:spPr>
          <a:xfrm>
            <a:off x="508921" y="3407774"/>
            <a:ext cx="4199594" cy="10458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0791E7-E545-5FC3-B4A2-12EDA4ED8749}"/>
              </a:ext>
            </a:extLst>
          </p:cNvPr>
          <p:cNvSpPr txBox="1"/>
          <p:nvPr/>
        </p:nvSpPr>
        <p:spPr>
          <a:xfrm>
            <a:off x="508921" y="2873939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O Projeto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E2B46C-E935-B25B-A0C0-39583AE76C3E}"/>
              </a:ext>
            </a:extLst>
          </p:cNvPr>
          <p:cNvSpPr txBox="1"/>
          <p:nvPr/>
        </p:nvSpPr>
        <p:spPr>
          <a:xfrm>
            <a:off x="480257" y="3371585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Arquitetura de </a:t>
            </a:r>
          </a:p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hardware e software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E3D8E90-4137-EDFA-701A-0443BACE3A5C}"/>
              </a:ext>
            </a:extLst>
          </p:cNvPr>
          <p:cNvSpPr txBox="1"/>
          <p:nvPr/>
        </p:nvSpPr>
        <p:spPr>
          <a:xfrm>
            <a:off x="4330933" y="31853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</a:rPr>
              <a:t>2 Sprint – </a:t>
            </a:r>
            <a:r>
              <a:rPr lang="pt-BR" sz="5400" dirty="0" err="1">
                <a:latin typeface="Bebas Neue" panose="020B0606020202050201" pitchFamily="34" charset="0"/>
              </a:rPr>
              <a:t>MAv</a:t>
            </a:r>
            <a:r>
              <a:rPr lang="pt-BR" sz="5400" dirty="0">
                <a:latin typeface="Bebas Neue" panose="020B0606020202050201" pitchFamily="34" charset="0"/>
              </a:rPr>
              <a:t>.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74498432-7130-0F35-3673-7F950353E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14" y="1241862"/>
            <a:ext cx="3364928" cy="2706442"/>
          </a:xfrm>
          <a:prstGeom prst="rect">
            <a:avLst/>
          </a:prstGeom>
        </p:spPr>
      </p:pic>
      <p:pic>
        <p:nvPicPr>
          <p:cNvPr id="26" name="Picture 4" descr="StopWastingTimeDYforHome: Universal Gcode Sender">
            <a:extLst>
              <a:ext uri="{FF2B5EF4-FFF2-40B4-BE49-F238E27FC236}">
                <a16:creationId xmlns:a16="http://schemas.microsoft.com/office/drawing/2014/main" id="{5529ACC1-CE7B-9550-D55C-4560EB55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05293"/>
            <a:ext cx="4256293" cy="2234175"/>
          </a:xfrm>
          <a:prstGeom prst="roundRect">
            <a:avLst/>
          </a:prstGeom>
          <a:effectLst>
            <a:outerShdw blurRad="127000" dist="152400" dir="2520000" sx="102000" sy="102000" algn="ctr" rotWithShape="0">
              <a:srgbClr val="000000">
                <a:alpha val="8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81FD478-2EB4-A9E7-3C9C-6E60FE4C5182}"/>
              </a:ext>
            </a:extLst>
          </p:cNvPr>
          <p:cNvGrpSpPr/>
          <p:nvPr/>
        </p:nvGrpSpPr>
        <p:grpSpPr>
          <a:xfrm>
            <a:off x="10573836" y="-12511"/>
            <a:ext cx="1603816" cy="1037230"/>
            <a:chOff x="10573836" y="-12511"/>
            <a:chExt cx="1603816" cy="1037230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9A704330-2BE4-7F23-F0C7-48337EEB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3000" y1="64200" x2="13000" y2="64200"/>
                          <a14:foregroundMark x1="21800" y1="64200" x2="21800" y2="64200"/>
                          <a14:foregroundMark x1="30400" y1="65600" x2="30400" y2="65600"/>
                          <a14:foregroundMark x1="38800" y1="65400" x2="38800" y2="65400"/>
                          <a14:foregroundMark x1="48000" y1="65600" x2="48000" y2="65600"/>
                          <a14:foregroundMark x1="60200" y1="63000" x2="60200" y2="63000"/>
                          <a14:foregroundMark x1="67200" y1="62800" x2="67200" y2="62800"/>
                          <a14:foregroundMark x1="75400" y1="62800" x2="75400" y2="62800"/>
                          <a14:foregroundMark x1="81800" y1="66600" x2="81800" y2="66600"/>
                          <a14:foregroundMark x1="28400" y1="72800" x2="28400" y2="72800"/>
                          <a14:foregroundMark x1="33200" y1="72800" x2="33200" y2="72800"/>
                          <a14:foregroundMark x1="38200" y1="72800" x2="38200" y2="72800"/>
                          <a14:foregroundMark x1="41600" y1="73400" x2="41600" y2="73400"/>
                          <a14:foregroundMark x1="46400" y1="73000" x2="46400" y2="73000"/>
                          <a14:foregroundMark x1="51200" y1="72800" x2="51200" y2="72800"/>
                          <a14:foregroundMark x1="56000" y1="72800" x2="56000" y2="72800"/>
                          <a14:foregroundMark x1="60800" y1="72800" x2="60800" y2="72800"/>
                          <a14:foregroundMark x1="66200" y1="72600" x2="66200" y2="72600"/>
                          <a14:foregroundMark x1="70400" y1="73200" x2="70400" y2="73200"/>
                          <a14:backgroundMark x1="16800" y1="64200" x2="16800" y2="64200"/>
                          <a14:backgroundMark x1="50800" y1="64200" x2="50800" y2="64200"/>
                          <a14:backgroundMark x1="52800" y1="74400" x2="52800" y2="74400"/>
                          <a14:backgroundMark x1="62800" y1="74200" x2="62800" y2="74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6929" r="11062" b="22797"/>
            <a:stretch/>
          </p:blipFill>
          <p:spPr>
            <a:xfrm>
              <a:off x="10810973" y="67286"/>
              <a:ext cx="1245509" cy="957433"/>
            </a:xfrm>
            <a:prstGeom prst="rect">
              <a:avLst/>
            </a:prstGeom>
            <a:noFill/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97DFE358-8412-135E-4FBC-973598346B9E}"/>
                </a:ext>
              </a:extLst>
            </p:cNvPr>
            <p:cNvSpPr/>
            <p:nvPr/>
          </p:nvSpPr>
          <p:spPr>
            <a:xfrm>
              <a:off x="10573836" y="-12511"/>
              <a:ext cx="1603816" cy="1037230"/>
            </a:xfrm>
            <a:prstGeom prst="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F798CB5E-6C3B-EBDB-C773-4C18ED178BC4}"/>
              </a:ext>
            </a:extLst>
          </p:cNvPr>
          <p:cNvSpPr/>
          <p:nvPr/>
        </p:nvSpPr>
        <p:spPr>
          <a:xfrm>
            <a:off x="-36991" y="4952338"/>
            <a:ext cx="545911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30CFD3-3B60-F6D4-EA6C-7ECEE608A265}"/>
              </a:ext>
            </a:extLst>
          </p:cNvPr>
          <p:cNvSpPr txBox="1"/>
          <p:nvPr/>
        </p:nvSpPr>
        <p:spPr>
          <a:xfrm>
            <a:off x="38071" y="-843"/>
            <a:ext cx="6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alpha val="50000"/>
                  </a:schemeClr>
                </a:solidFill>
                <a:latin typeface="Bahnschrift SemiLight" panose="020B0502040204020203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277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9985866D-E7E4-52D0-DA07-1D3A205593C7}"/>
              </a:ext>
            </a:extLst>
          </p:cNvPr>
          <p:cNvSpPr/>
          <p:nvPr/>
        </p:nvSpPr>
        <p:spPr>
          <a:xfrm>
            <a:off x="-36990" y="2374047"/>
            <a:ext cx="545911" cy="6186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593C9FC-BA67-3ECA-24E0-8ACB119FFFD2}"/>
              </a:ext>
            </a:extLst>
          </p:cNvPr>
          <p:cNvSpPr/>
          <p:nvPr/>
        </p:nvSpPr>
        <p:spPr>
          <a:xfrm>
            <a:off x="-36990" y="2892623"/>
            <a:ext cx="545911" cy="6206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5BB75C6-4C42-03A3-8066-72DEC92C451A}"/>
              </a:ext>
            </a:extLst>
          </p:cNvPr>
          <p:cNvSpPr/>
          <p:nvPr/>
        </p:nvSpPr>
        <p:spPr>
          <a:xfrm>
            <a:off x="-36990" y="3403943"/>
            <a:ext cx="545911" cy="12003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3E351D6-348D-2D4A-ACC6-7419CA2F83DA}"/>
              </a:ext>
            </a:extLst>
          </p:cNvPr>
          <p:cNvSpPr/>
          <p:nvPr/>
        </p:nvSpPr>
        <p:spPr>
          <a:xfrm>
            <a:off x="-36990" y="4450958"/>
            <a:ext cx="545911" cy="52322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9E6DC9-007A-DA7A-0292-0BC535312FFA}"/>
              </a:ext>
            </a:extLst>
          </p:cNvPr>
          <p:cNvSpPr/>
          <p:nvPr/>
        </p:nvSpPr>
        <p:spPr>
          <a:xfrm>
            <a:off x="-873457" y="109182"/>
            <a:ext cx="545911" cy="5186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70137C-3D74-CAA8-2A5E-370A76F268AA}"/>
              </a:ext>
            </a:extLst>
          </p:cNvPr>
          <p:cNvSpPr/>
          <p:nvPr/>
        </p:nvSpPr>
        <p:spPr>
          <a:xfrm>
            <a:off x="-873457" y="780197"/>
            <a:ext cx="545911" cy="5186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9A79FA-365D-5367-7A9F-1B8FB24CC30C}"/>
              </a:ext>
            </a:extLst>
          </p:cNvPr>
          <p:cNvSpPr/>
          <p:nvPr/>
        </p:nvSpPr>
        <p:spPr>
          <a:xfrm>
            <a:off x="-873457" y="1451212"/>
            <a:ext cx="545911" cy="5186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E24EF-2B01-98BC-8A2C-C4CAA955A517}"/>
              </a:ext>
            </a:extLst>
          </p:cNvPr>
          <p:cNvSpPr/>
          <p:nvPr/>
        </p:nvSpPr>
        <p:spPr>
          <a:xfrm>
            <a:off x="-873457" y="2122227"/>
            <a:ext cx="545911" cy="5186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F5150E-A6D6-87B0-8FBC-E684DFA76921}"/>
              </a:ext>
            </a:extLst>
          </p:cNvPr>
          <p:cNvSpPr/>
          <p:nvPr/>
        </p:nvSpPr>
        <p:spPr>
          <a:xfrm>
            <a:off x="-873458" y="2793242"/>
            <a:ext cx="545911" cy="5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FFCECBFC-2D1B-E2E7-DD2F-C1BED94F980F}"/>
              </a:ext>
            </a:extLst>
          </p:cNvPr>
          <p:cNvSpPr/>
          <p:nvPr/>
        </p:nvSpPr>
        <p:spPr>
          <a:xfrm>
            <a:off x="508921" y="3407774"/>
            <a:ext cx="4199594" cy="10458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E2B46C-E935-B25B-A0C0-39583AE76C3E}"/>
              </a:ext>
            </a:extLst>
          </p:cNvPr>
          <p:cNvSpPr txBox="1"/>
          <p:nvPr/>
        </p:nvSpPr>
        <p:spPr>
          <a:xfrm>
            <a:off x="480257" y="3385233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Arquitetura de </a:t>
            </a:r>
          </a:p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hardware e software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E3D8E90-4137-EDFA-701A-0443BACE3A5C}"/>
              </a:ext>
            </a:extLst>
          </p:cNvPr>
          <p:cNvSpPr txBox="1"/>
          <p:nvPr/>
        </p:nvSpPr>
        <p:spPr>
          <a:xfrm>
            <a:off x="4330933" y="31853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</a:rPr>
              <a:t>2 Sprint – </a:t>
            </a:r>
            <a:r>
              <a:rPr lang="pt-BR" sz="5400" dirty="0" err="1">
                <a:latin typeface="Bebas Neue" panose="020B0606020202050201" pitchFamily="34" charset="0"/>
              </a:rPr>
              <a:t>MAv</a:t>
            </a:r>
            <a:r>
              <a:rPr lang="pt-BR" sz="5400" dirty="0">
                <a:latin typeface="Bebas Neue" panose="020B0606020202050201" pitchFamily="34" charset="0"/>
              </a:rPr>
              <a:t>.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81FD478-2EB4-A9E7-3C9C-6E60FE4C5182}"/>
              </a:ext>
            </a:extLst>
          </p:cNvPr>
          <p:cNvGrpSpPr/>
          <p:nvPr/>
        </p:nvGrpSpPr>
        <p:grpSpPr>
          <a:xfrm>
            <a:off x="10573836" y="-12511"/>
            <a:ext cx="1603816" cy="1037230"/>
            <a:chOff x="10573836" y="-12511"/>
            <a:chExt cx="1603816" cy="1037230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9A704330-2BE4-7F23-F0C7-48337EEB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000" y1="64200" x2="13000" y2="64200"/>
                          <a14:foregroundMark x1="21800" y1="64200" x2="21800" y2="64200"/>
                          <a14:foregroundMark x1="30400" y1="65600" x2="30400" y2="65600"/>
                          <a14:foregroundMark x1="38800" y1="65400" x2="38800" y2="65400"/>
                          <a14:foregroundMark x1="48000" y1="65600" x2="48000" y2="65600"/>
                          <a14:foregroundMark x1="60200" y1="63000" x2="60200" y2="63000"/>
                          <a14:foregroundMark x1="67200" y1="62800" x2="67200" y2="62800"/>
                          <a14:foregroundMark x1="75400" y1="62800" x2="75400" y2="62800"/>
                          <a14:foregroundMark x1="81800" y1="66600" x2="81800" y2="66600"/>
                          <a14:foregroundMark x1="28400" y1="72800" x2="28400" y2="72800"/>
                          <a14:foregroundMark x1="33200" y1="72800" x2="33200" y2="72800"/>
                          <a14:foregroundMark x1="38200" y1="72800" x2="38200" y2="72800"/>
                          <a14:foregroundMark x1="41600" y1="73400" x2="41600" y2="73400"/>
                          <a14:foregroundMark x1="46400" y1="73000" x2="46400" y2="73000"/>
                          <a14:foregroundMark x1="51200" y1="72800" x2="51200" y2="72800"/>
                          <a14:foregroundMark x1="56000" y1="72800" x2="56000" y2="72800"/>
                          <a14:foregroundMark x1="60800" y1="72800" x2="60800" y2="72800"/>
                          <a14:foregroundMark x1="66200" y1="72600" x2="66200" y2="72600"/>
                          <a14:foregroundMark x1="70400" y1="73200" x2="70400" y2="73200"/>
                          <a14:backgroundMark x1="16800" y1="64200" x2="16800" y2="64200"/>
                          <a14:backgroundMark x1="50800" y1="64200" x2="50800" y2="64200"/>
                          <a14:backgroundMark x1="52800" y1="74400" x2="52800" y2="74400"/>
                          <a14:backgroundMark x1="62800" y1="74200" x2="62800" y2="74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6929" r="11062" b="22797"/>
            <a:stretch/>
          </p:blipFill>
          <p:spPr>
            <a:xfrm>
              <a:off x="10810973" y="67286"/>
              <a:ext cx="1245509" cy="957433"/>
            </a:xfrm>
            <a:prstGeom prst="rect">
              <a:avLst/>
            </a:prstGeom>
            <a:noFill/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97DFE358-8412-135E-4FBC-973598346B9E}"/>
                </a:ext>
              </a:extLst>
            </p:cNvPr>
            <p:cNvSpPr/>
            <p:nvPr/>
          </p:nvSpPr>
          <p:spPr>
            <a:xfrm>
              <a:off x="10573836" y="-12511"/>
              <a:ext cx="1603816" cy="1037230"/>
            </a:xfrm>
            <a:prstGeom prst="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F798CB5E-6C3B-EBDB-C773-4C18ED178BC4}"/>
              </a:ext>
            </a:extLst>
          </p:cNvPr>
          <p:cNvSpPr/>
          <p:nvPr/>
        </p:nvSpPr>
        <p:spPr>
          <a:xfrm>
            <a:off x="-36991" y="4952338"/>
            <a:ext cx="545911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30CFD3-3B60-F6D4-EA6C-7ECEE608A265}"/>
              </a:ext>
            </a:extLst>
          </p:cNvPr>
          <p:cNvSpPr txBox="1"/>
          <p:nvPr/>
        </p:nvSpPr>
        <p:spPr>
          <a:xfrm>
            <a:off x="38071" y="-843"/>
            <a:ext cx="6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alpha val="50000"/>
                  </a:schemeClr>
                </a:solidFill>
                <a:latin typeface="Bahnschrift SemiLight" panose="020B0502040204020203" pitchFamily="34" charset="0"/>
              </a:rPr>
              <a:t>07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5918EA-E71D-B81B-79D0-FFDBEBAFB41A}"/>
              </a:ext>
            </a:extLst>
          </p:cNvPr>
          <p:cNvSpPr txBox="1"/>
          <p:nvPr/>
        </p:nvSpPr>
        <p:spPr>
          <a:xfrm>
            <a:off x="4736550" y="1290942"/>
            <a:ext cx="336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ebas Neue" panose="020B0606020202050201" pitchFamily="34" charset="0"/>
              </a:rPr>
              <a:t>Motor de passo – </a:t>
            </a:r>
            <a:r>
              <a:rPr lang="pt-BR" sz="2800" dirty="0" err="1">
                <a:latin typeface="Bebas Neue" panose="020B0606020202050201" pitchFamily="34" charset="0"/>
              </a:rPr>
              <a:t>nema</a:t>
            </a:r>
            <a:r>
              <a:rPr lang="pt-BR" sz="2800" dirty="0">
                <a:latin typeface="Bebas Neue" panose="020B0606020202050201" pitchFamily="34" charset="0"/>
              </a:rPr>
              <a:t> 17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4408E0F-2709-572C-9324-CC1FD4E39CCD}"/>
              </a:ext>
            </a:extLst>
          </p:cNvPr>
          <p:cNvSpPr txBox="1"/>
          <p:nvPr/>
        </p:nvSpPr>
        <p:spPr>
          <a:xfrm>
            <a:off x="4736550" y="1706944"/>
            <a:ext cx="486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Light" panose="020B0502040204020203" pitchFamily="34" charset="0"/>
              </a:rPr>
              <a:t>MOTOR PASSO NEMA AK17/1.10F6LN1.8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176ED1-9AFA-0018-0640-DD8D34937604}"/>
              </a:ext>
            </a:extLst>
          </p:cNvPr>
          <p:cNvSpPr txBox="1"/>
          <p:nvPr/>
        </p:nvSpPr>
        <p:spPr>
          <a:xfrm>
            <a:off x="4736550" y="2199554"/>
            <a:ext cx="486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hnschrift SemiLight" panose="020B0502040204020203" pitchFamily="34" charset="0"/>
              </a:rPr>
              <a:t>Configuração Bipolar – Série </a:t>
            </a:r>
          </a:p>
          <a:p>
            <a:r>
              <a:rPr lang="pt-BR" dirty="0">
                <a:latin typeface="Bahnschrift SemiLight" panose="020B0502040204020203" pitchFamily="34" charset="0"/>
              </a:rPr>
              <a:t>Torque – 1,10 Kgf.cm</a:t>
            </a:r>
          </a:p>
          <a:p>
            <a:r>
              <a:rPr lang="pt-BR" dirty="0">
                <a:latin typeface="Bahnschrift SemiLight" panose="020B0502040204020203" pitchFamily="34" charset="0"/>
              </a:rPr>
              <a:t>Corrente Consumo – 0,7 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EF6E621-0BFA-53F3-31DB-7FB27629A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587" y="3311857"/>
            <a:ext cx="5376960" cy="336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3B6F097-D0F5-1BA8-D25F-7021BE895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166" y="1386291"/>
            <a:ext cx="2506683" cy="23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9985866D-E7E4-52D0-DA07-1D3A205593C7}"/>
              </a:ext>
            </a:extLst>
          </p:cNvPr>
          <p:cNvSpPr/>
          <p:nvPr/>
        </p:nvSpPr>
        <p:spPr>
          <a:xfrm>
            <a:off x="-36990" y="2374047"/>
            <a:ext cx="545911" cy="6186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593C9FC-BA67-3ECA-24E0-8ACB119FFFD2}"/>
              </a:ext>
            </a:extLst>
          </p:cNvPr>
          <p:cNvSpPr/>
          <p:nvPr/>
        </p:nvSpPr>
        <p:spPr>
          <a:xfrm>
            <a:off x="-36990" y="2892623"/>
            <a:ext cx="545911" cy="6206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5BB75C6-4C42-03A3-8066-72DEC92C451A}"/>
              </a:ext>
            </a:extLst>
          </p:cNvPr>
          <p:cNvSpPr/>
          <p:nvPr/>
        </p:nvSpPr>
        <p:spPr>
          <a:xfrm>
            <a:off x="-36990" y="3403943"/>
            <a:ext cx="545911" cy="12003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3E351D6-348D-2D4A-ACC6-7419CA2F83DA}"/>
              </a:ext>
            </a:extLst>
          </p:cNvPr>
          <p:cNvSpPr/>
          <p:nvPr/>
        </p:nvSpPr>
        <p:spPr>
          <a:xfrm>
            <a:off x="-36990" y="4450958"/>
            <a:ext cx="545911" cy="52322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9E6DC9-007A-DA7A-0292-0BC535312FFA}"/>
              </a:ext>
            </a:extLst>
          </p:cNvPr>
          <p:cNvSpPr/>
          <p:nvPr/>
        </p:nvSpPr>
        <p:spPr>
          <a:xfrm>
            <a:off x="-873457" y="109182"/>
            <a:ext cx="545911" cy="5186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70137C-3D74-CAA8-2A5E-370A76F268AA}"/>
              </a:ext>
            </a:extLst>
          </p:cNvPr>
          <p:cNvSpPr/>
          <p:nvPr/>
        </p:nvSpPr>
        <p:spPr>
          <a:xfrm>
            <a:off x="-873457" y="780197"/>
            <a:ext cx="545911" cy="5186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9A79FA-365D-5367-7A9F-1B8FB24CC30C}"/>
              </a:ext>
            </a:extLst>
          </p:cNvPr>
          <p:cNvSpPr/>
          <p:nvPr/>
        </p:nvSpPr>
        <p:spPr>
          <a:xfrm>
            <a:off x="-873457" y="1451212"/>
            <a:ext cx="545911" cy="5186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E24EF-2B01-98BC-8A2C-C4CAA955A517}"/>
              </a:ext>
            </a:extLst>
          </p:cNvPr>
          <p:cNvSpPr/>
          <p:nvPr/>
        </p:nvSpPr>
        <p:spPr>
          <a:xfrm>
            <a:off x="-873457" y="2122227"/>
            <a:ext cx="545911" cy="5186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F5150E-A6D6-87B0-8FBC-E684DFA76921}"/>
              </a:ext>
            </a:extLst>
          </p:cNvPr>
          <p:cNvSpPr/>
          <p:nvPr/>
        </p:nvSpPr>
        <p:spPr>
          <a:xfrm>
            <a:off x="-873458" y="2793242"/>
            <a:ext cx="545911" cy="5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FFCECBFC-2D1B-E2E7-DD2F-C1BED94F980F}"/>
              </a:ext>
            </a:extLst>
          </p:cNvPr>
          <p:cNvSpPr/>
          <p:nvPr/>
        </p:nvSpPr>
        <p:spPr>
          <a:xfrm>
            <a:off x="508921" y="3407774"/>
            <a:ext cx="4199594" cy="10458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E2B46C-E935-B25B-A0C0-39583AE76C3E}"/>
              </a:ext>
            </a:extLst>
          </p:cNvPr>
          <p:cNvSpPr txBox="1"/>
          <p:nvPr/>
        </p:nvSpPr>
        <p:spPr>
          <a:xfrm>
            <a:off x="480257" y="3385233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Arquitetura de </a:t>
            </a:r>
          </a:p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hardware e software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E3D8E90-4137-EDFA-701A-0443BACE3A5C}"/>
              </a:ext>
            </a:extLst>
          </p:cNvPr>
          <p:cNvSpPr txBox="1"/>
          <p:nvPr/>
        </p:nvSpPr>
        <p:spPr>
          <a:xfrm>
            <a:off x="4330933" y="31853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</a:rPr>
              <a:t>2 Sprint – </a:t>
            </a:r>
            <a:r>
              <a:rPr lang="pt-BR" sz="5400" dirty="0" err="1">
                <a:latin typeface="Bebas Neue" panose="020B0606020202050201" pitchFamily="34" charset="0"/>
              </a:rPr>
              <a:t>MAv</a:t>
            </a:r>
            <a:r>
              <a:rPr lang="pt-BR" sz="5400" dirty="0">
                <a:latin typeface="Bebas Neue" panose="020B0606020202050201" pitchFamily="34" charset="0"/>
              </a:rPr>
              <a:t>.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81FD478-2EB4-A9E7-3C9C-6E60FE4C5182}"/>
              </a:ext>
            </a:extLst>
          </p:cNvPr>
          <p:cNvGrpSpPr/>
          <p:nvPr/>
        </p:nvGrpSpPr>
        <p:grpSpPr>
          <a:xfrm>
            <a:off x="10573836" y="-12511"/>
            <a:ext cx="1603816" cy="1037230"/>
            <a:chOff x="10573836" y="-12511"/>
            <a:chExt cx="1603816" cy="1037230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9A704330-2BE4-7F23-F0C7-48337EEB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000" y1="64200" x2="13000" y2="64200"/>
                          <a14:foregroundMark x1="21800" y1="64200" x2="21800" y2="64200"/>
                          <a14:foregroundMark x1="30400" y1="65600" x2="30400" y2="65600"/>
                          <a14:foregroundMark x1="38800" y1="65400" x2="38800" y2="65400"/>
                          <a14:foregroundMark x1="48000" y1="65600" x2="48000" y2="65600"/>
                          <a14:foregroundMark x1="60200" y1="63000" x2="60200" y2="63000"/>
                          <a14:foregroundMark x1="67200" y1="62800" x2="67200" y2="62800"/>
                          <a14:foregroundMark x1="75400" y1="62800" x2="75400" y2="62800"/>
                          <a14:foregroundMark x1="81800" y1="66600" x2="81800" y2="66600"/>
                          <a14:foregroundMark x1="28400" y1="72800" x2="28400" y2="72800"/>
                          <a14:foregroundMark x1="33200" y1="72800" x2="33200" y2="72800"/>
                          <a14:foregroundMark x1="38200" y1="72800" x2="38200" y2="72800"/>
                          <a14:foregroundMark x1="41600" y1="73400" x2="41600" y2="73400"/>
                          <a14:foregroundMark x1="46400" y1="73000" x2="46400" y2="73000"/>
                          <a14:foregroundMark x1="51200" y1="72800" x2="51200" y2="72800"/>
                          <a14:foregroundMark x1="56000" y1="72800" x2="56000" y2="72800"/>
                          <a14:foregroundMark x1="60800" y1="72800" x2="60800" y2="72800"/>
                          <a14:foregroundMark x1="66200" y1="72600" x2="66200" y2="72600"/>
                          <a14:foregroundMark x1="70400" y1="73200" x2="70400" y2="73200"/>
                          <a14:backgroundMark x1="16800" y1="64200" x2="16800" y2="64200"/>
                          <a14:backgroundMark x1="50800" y1="64200" x2="50800" y2="64200"/>
                          <a14:backgroundMark x1="52800" y1="74400" x2="52800" y2="74400"/>
                          <a14:backgroundMark x1="62800" y1="74200" x2="62800" y2="74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6929" r="11062" b="22797"/>
            <a:stretch/>
          </p:blipFill>
          <p:spPr>
            <a:xfrm>
              <a:off x="10810973" y="67286"/>
              <a:ext cx="1245509" cy="957433"/>
            </a:xfrm>
            <a:prstGeom prst="rect">
              <a:avLst/>
            </a:prstGeom>
            <a:noFill/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97DFE358-8412-135E-4FBC-973598346B9E}"/>
                </a:ext>
              </a:extLst>
            </p:cNvPr>
            <p:cNvSpPr/>
            <p:nvPr/>
          </p:nvSpPr>
          <p:spPr>
            <a:xfrm>
              <a:off x="10573836" y="-12511"/>
              <a:ext cx="1603816" cy="1037230"/>
            </a:xfrm>
            <a:prstGeom prst="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F798CB5E-6C3B-EBDB-C773-4C18ED178BC4}"/>
              </a:ext>
            </a:extLst>
          </p:cNvPr>
          <p:cNvSpPr/>
          <p:nvPr/>
        </p:nvSpPr>
        <p:spPr>
          <a:xfrm>
            <a:off x="-36991" y="4952338"/>
            <a:ext cx="545911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30CFD3-3B60-F6D4-EA6C-7ECEE608A265}"/>
              </a:ext>
            </a:extLst>
          </p:cNvPr>
          <p:cNvSpPr txBox="1"/>
          <p:nvPr/>
        </p:nvSpPr>
        <p:spPr>
          <a:xfrm>
            <a:off x="38071" y="-843"/>
            <a:ext cx="6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alpha val="50000"/>
                  </a:schemeClr>
                </a:solidFill>
                <a:latin typeface="Bahnschrift SemiLight" panose="020B0502040204020203" pitchFamily="34" charset="0"/>
              </a:rPr>
              <a:t>08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4ED579-3EDC-93D8-34BE-6315542A2BF9}"/>
              </a:ext>
            </a:extLst>
          </p:cNvPr>
          <p:cNvSpPr txBox="1"/>
          <p:nvPr/>
        </p:nvSpPr>
        <p:spPr>
          <a:xfrm>
            <a:off x="2688609" y="1451212"/>
            <a:ext cx="472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>
                <a:latin typeface="Bebas Neue" panose="020B0606020202050201" pitchFamily="34" charset="0"/>
              </a:rPr>
              <a:t>ESQUEMA Elétrico do MOTOR DE PASSO</a:t>
            </a:r>
          </a:p>
          <a:p>
            <a:pPr algn="r"/>
            <a:r>
              <a:rPr lang="pt-BR" sz="2800" dirty="0" err="1">
                <a:latin typeface="Bebas Neue" panose="020B0606020202050201" pitchFamily="34" charset="0"/>
              </a:rPr>
              <a:t>CONFIGURAçãO</a:t>
            </a:r>
            <a:r>
              <a:rPr lang="pt-BR" sz="2800" dirty="0">
                <a:latin typeface="Bebas Neue" panose="020B0606020202050201" pitchFamily="34" charset="0"/>
              </a:rPr>
              <a:t> BIPOLAR - </a:t>
            </a:r>
            <a:r>
              <a:rPr lang="pt-BR" sz="2800" dirty="0" err="1">
                <a:latin typeface="Bebas Neue" panose="020B0606020202050201" pitchFamily="34" charset="0"/>
              </a:rPr>
              <a:t>SéRIE</a:t>
            </a:r>
            <a:r>
              <a:rPr lang="pt-BR" sz="2800" dirty="0">
                <a:latin typeface="Bebas Neue" panose="020B0606020202050201" pitchFamily="34" charset="0"/>
              </a:rPr>
              <a:t>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BE38A14-47E3-0012-813C-14E3B9159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04" y="1451212"/>
            <a:ext cx="4054779" cy="328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ED20236-A114-C73B-77FE-4567E758D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32" y="4974179"/>
            <a:ext cx="2219852" cy="176795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6690B7-0311-A1C4-2AFF-8AD95E31DDBA}"/>
              </a:ext>
            </a:extLst>
          </p:cNvPr>
          <p:cNvSpPr txBox="1"/>
          <p:nvPr/>
        </p:nvSpPr>
        <p:spPr>
          <a:xfrm>
            <a:off x="4339990" y="5519337"/>
            <a:ext cx="3072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>
                <a:latin typeface="Bebas Neue" panose="020B0606020202050201" pitchFamily="34" charset="0"/>
              </a:rPr>
              <a:t>DRIVE Potência DRV8825 </a:t>
            </a:r>
          </a:p>
          <a:p>
            <a:pPr algn="r"/>
            <a:r>
              <a:rPr lang="pt-BR" sz="2800" dirty="0">
                <a:latin typeface="Bebas Neue" panose="020B0606020202050201" pitchFamily="34" charset="0"/>
              </a:rPr>
              <a:t>CORRENTE 2a</a:t>
            </a:r>
          </a:p>
        </p:txBody>
      </p:sp>
    </p:spTree>
    <p:extLst>
      <p:ext uri="{BB962C8B-B14F-4D97-AF65-F5344CB8AC3E}">
        <p14:creationId xmlns:p14="http://schemas.microsoft.com/office/powerpoint/2010/main" val="300444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31">
            <a:extLst>
              <a:ext uri="{FF2B5EF4-FFF2-40B4-BE49-F238E27FC236}">
                <a16:creationId xmlns:a16="http://schemas.microsoft.com/office/drawing/2014/main" id="{9985866D-E7E4-52D0-DA07-1D3A205593C7}"/>
              </a:ext>
            </a:extLst>
          </p:cNvPr>
          <p:cNvSpPr/>
          <p:nvPr/>
        </p:nvSpPr>
        <p:spPr>
          <a:xfrm>
            <a:off x="-36990" y="2374047"/>
            <a:ext cx="545911" cy="61863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593C9FC-BA67-3ECA-24E0-8ACB119FFFD2}"/>
              </a:ext>
            </a:extLst>
          </p:cNvPr>
          <p:cNvSpPr/>
          <p:nvPr/>
        </p:nvSpPr>
        <p:spPr>
          <a:xfrm>
            <a:off x="-36990" y="2892623"/>
            <a:ext cx="545911" cy="6206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5BB75C6-4C42-03A3-8066-72DEC92C451A}"/>
              </a:ext>
            </a:extLst>
          </p:cNvPr>
          <p:cNvSpPr/>
          <p:nvPr/>
        </p:nvSpPr>
        <p:spPr>
          <a:xfrm>
            <a:off x="-36990" y="3403943"/>
            <a:ext cx="545911" cy="12003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3E351D6-348D-2D4A-ACC6-7419CA2F83DA}"/>
              </a:ext>
            </a:extLst>
          </p:cNvPr>
          <p:cNvSpPr/>
          <p:nvPr/>
        </p:nvSpPr>
        <p:spPr>
          <a:xfrm>
            <a:off x="-36990" y="4450958"/>
            <a:ext cx="545911" cy="52322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9E6DC9-007A-DA7A-0292-0BC535312FFA}"/>
              </a:ext>
            </a:extLst>
          </p:cNvPr>
          <p:cNvSpPr/>
          <p:nvPr/>
        </p:nvSpPr>
        <p:spPr>
          <a:xfrm>
            <a:off x="-873457" y="109182"/>
            <a:ext cx="545911" cy="51861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70137C-3D74-CAA8-2A5E-370A76F268AA}"/>
              </a:ext>
            </a:extLst>
          </p:cNvPr>
          <p:cNvSpPr/>
          <p:nvPr/>
        </p:nvSpPr>
        <p:spPr>
          <a:xfrm>
            <a:off x="-873457" y="780197"/>
            <a:ext cx="545911" cy="5186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9A79FA-365D-5367-7A9F-1B8FB24CC30C}"/>
              </a:ext>
            </a:extLst>
          </p:cNvPr>
          <p:cNvSpPr/>
          <p:nvPr/>
        </p:nvSpPr>
        <p:spPr>
          <a:xfrm>
            <a:off x="-873457" y="1451212"/>
            <a:ext cx="545911" cy="51861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E24EF-2B01-98BC-8A2C-C4CAA955A517}"/>
              </a:ext>
            </a:extLst>
          </p:cNvPr>
          <p:cNvSpPr/>
          <p:nvPr/>
        </p:nvSpPr>
        <p:spPr>
          <a:xfrm>
            <a:off x="-873457" y="2122227"/>
            <a:ext cx="545911" cy="5186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F5150E-A6D6-87B0-8FBC-E684DFA76921}"/>
              </a:ext>
            </a:extLst>
          </p:cNvPr>
          <p:cNvSpPr/>
          <p:nvPr/>
        </p:nvSpPr>
        <p:spPr>
          <a:xfrm>
            <a:off x="-873458" y="2793242"/>
            <a:ext cx="545911" cy="5186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FFCECBFC-2D1B-E2E7-DD2F-C1BED94F980F}"/>
              </a:ext>
            </a:extLst>
          </p:cNvPr>
          <p:cNvSpPr/>
          <p:nvPr/>
        </p:nvSpPr>
        <p:spPr>
          <a:xfrm>
            <a:off x="508921" y="3407774"/>
            <a:ext cx="4199594" cy="10458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E2B46C-E935-B25B-A0C0-39583AE76C3E}"/>
              </a:ext>
            </a:extLst>
          </p:cNvPr>
          <p:cNvSpPr txBox="1"/>
          <p:nvPr/>
        </p:nvSpPr>
        <p:spPr>
          <a:xfrm>
            <a:off x="480257" y="3385233"/>
            <a:ext cx="4256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Arquitetura de </a:t>
            </a:r>
          </a:p>
          <a:p>
            <a:r>
              <a:rPr lang="pt-BR" sz="3600" spc="300" dirty="0">
                <a:solidFill>
                  <a:srgbClr val="D9D9D9"/>
                </a:solidFill>
                <a:latin typeface="Bebas Neue" panose="020B0606020202050201" pitchFamily="34" charset="0"/>
              </a:rPr>
              <a:t>hardware e software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E3D8E90-4137-EDFA-701A-0443BACE3A5C}"/>
              </a:ext>
            </a:extLst>
          </p:cNvPr>
          <p:cNvSpPr txBox="1"/>
          <p:nvPr/>
        </p:nvSpPr>
        <p:spPr>
          <a:xfrm>
            <a:off x="4330933" y="318532"/>
            <a:ext cx="3530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Bebas Neue" panose="020B0606020202050201" pitchFamily="34" charset="0"/>
              </a:rPr>
              <a:t>2 Sprint – </a:t>
            </a:r>
            <a:r>
              <a:rPr lang="pt-BR" sz="5400" dirty="0" err="1">
                <a:latin typeface="Bebas Neue" panose="020B0606020202050201" pitchFamily="34" charset="0"/>
              </a:rPr>
              <a:t>MAv</a:t>
            </a:r>
            <a:r>
              <a:rPr lang="pt-BR" sz="5400" dirty="0">
                <a:latin typeface="Bebas Neue" panose="020B0606020202050201" pitchFamily="34" charset="0"/>
              </a:rPr>
              <a:t>.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81FD478-2EB4-A9E7-3C9C-6E60FE4C5182}"/>
              </a:ext>
            </a:extLst>
          </p:cNvPr>
          <p:cNvGrpSpPr/>
          <p:nvPr/>
        </p:nvGrpSpPr>
        <p:grpSpPr>
          <a:xfrm>
            <a:off x="10573836" y="-12511"/>
            <a:ext cx="1603816" cy="1037230"/>
            <a:chOff x="10573836" y="-12511"/>
            <a:chExt cx="1603816" cy="1037230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9A704330-2BE4-7F23-F0C7-48337EEB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3000" y1="64200" x2="13000" y2="64200"/>
                          <a14:foregroundMark x1="21800" y1="64200" x2="21800" y2="64200"/>
                          <a14:foregroundMark x1="30400" y1="65600" x2="30400" y2="65600"/>
                          <a14:foregroundMark x1="38800" y1="65400" x2="38800" y2="65400"/>
                          <a14:foregroundMark x1="48000" y1="65600" x2="48000" y2="65600"/>
                          <a14:foregroundMark x1="60200" y1="63000" x2="60200" y2="63000"/>
                          <a14:foregroundMark x1="67200" y1="62800" x2="67200" y2="62800"/>
                          <a14:foregroundMark x1="75400" y1="62800" x2="75400" y2="62800"/>
                          <a14:foregroundMark x1="81800" y1="66600" x2="81800" y2="66600"/>
                          <a14:foregroundMark x1="28400" y1="72800" x2="28400" y2="72800"/>
                          <a14:foregroundMark x1="33200" y1="72800" x2="33200" y2="72800"/>
                          <a14:foregroundMark x1="38200" y1="72800" x2="38200" y2="72800"/>
                          <a14:foregroundMark x1="41600" y1="73400" x2="41600" y2="73400"/>
                          <a14:foregroundMark x1="46400" y1="73000" x2="46400" y2="73000"/>
                          <a14:foregroundMark x1="51200" y1="72800" x2="51200" y2="72800"/>
                          <a14:foregroundMark x1="56000" y1="72800" x2="56000" y2="72800"/>
                          <a14:foregroundMark x1="60800" y1="72800" x2="60800" y2="72800"/>
                          <a14:foregroundMark x1="66200" y1="72600" x2="66200" y2="72600"/>
                          <a14:foregroundMark x1="70400" y1="73200" x2="70400" y2="73200"/>
                          <a14:backgroundMark x1="16800" y1="64200" x2="16800" y2="64200"/>
                          <a14:backgroundMark x1="50800" y1="64200" x2="50800" y2="64200"/>
                          <a14:backgroundMark x1="52800" y1="74400" x2="52800" y2="74400"/>
                          <a14:backgroundMark x1="62800" y1="74200" x2="62800" y2="74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6929" r="11062" b="22797"/>
            <a:stretch/>
          </p:blipFill>
          <p:spPr>
            <a:xfrm>
              <a:off x="10810973" y="67286"/>
              <a:ext cx="1245509" cy="957433"/>
            </a:xfrm>
            <a:prstGeom prst="rect">
              <a:avLst/>
            </a:prstGeom>
            <a:noFill/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97DFE358-8412-135E-4FBC-973598346B9E}"/>
                </a:ext>
              </a:extLst>
            </p:cNvPr>
            <p:cNvSpPr/>
            <p:nvPr/>
          </p:nvSpPr>
          <p:spPr>
            <a:xfrm>
              <a:off x="10573836" y="-12511"/>
              <a:ext cx="1603816" cy="1037230"/>
            </a:xfrm>
            <a:prstGeom prst="rect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F798CB5E-6C3B-EBDB-C773-4C18ED178BC4}"/>
              </a:ext>
            </a:extLst>
          </p:cNvPr>
          <p:cNvSpPr/>
          <p:nvPr/>
        </p:nvSpPr>
        <p:spPr>
          <a:xfrm>
            <a:off x="-36991" y="4952338"/>
            <a:ext cx="545911" cy="52322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30CFD3-3B60-F6D4-EA6C-7ECEE608A265}"/>
              </a:ext>
            </a:extLst>
          </p:cNvPr>
          <p:cNvSpPr txBox="1"/>
          <p:nvPr/>
        </p:nvSpPr>
        <p:spPr>
          <a:xfrm>
            <a:off x="38071" y="-843"/>
            <a:ext cx="64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alpha val="50000"/>
                  </a:schemeClr>
                </a:solidFill>
                <a:latin typeface="Bahnschrift SemiLight" panose="020B0502040204020203" pitchFamily="34" charset="0"/>
              </a:rPr>
              <a:t>09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4ED579-3EDC-93D8-34BE-6315542A2BF9}"/>
              </a:ext>
            </a:extLst>
          </p:cNvPr>
          <p:cNvSpPr txBox="1"/>
          <p:nvPr/>
        </p:nvSpPr>
        <p:spPr>
          <a:xfrm>
            <a:off x="6314521" y="1451212"/>
            <a:ext cx="3806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Bebas Neue" panose="020B0606020202050201" pitchFamily="34" charset="0"/>
              </a:rPr>
              <a:t>ESQUEMA Elétrico - CNC ROUTER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9D9306-38F6-77B2-EF6D-820649DAB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0" y="1969827"/>
            <a:ext cx="6640864" cy="46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1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166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Bahnschrift SemiLight</vt:lpstr>
      <vt:lpstr>Bebas Neue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Jorge Giacomini</dc:creator>
  <cp:lastModifiedBy>Jorge Giacomini</cp:lastModifiedBy>
  <cp:revision>5</cp:revision>
  <dcterms:created xsi:type="dcterms:W3CDTF">2022-10-01T18:59:17Z</dcterms:created>
  <dcterms:modified xsi:type="dcterms:W3CDTF">2022-10-04T01:27:03Z</dcterms:modified>
</cp:coreProperties>
</file>